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9" r:id="rId2"/>
    <p:sldId id="258" r:id="rId3"/>
    <p:sldId id="260" r:id="rId4"/>
    <p:sldId id="261" r:id="rId5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EF7FF"/>
    <a:srgbClr val="E0EB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971" autoAdjust="0"/>
    <p:restoredTop sz="90573"/>
  </p:normalViewPr>
  <p:slideViewPr>
    <p:cSldViewPr snapToGrid="0">
      <p:cViewPr>
        <p:scale>
          <a:sx n="100" d="100"/>
          <a:sy n="100" d="100"/>
        </p:scale>
        <p:origin x="-168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notesMaster" Target="notesMasters/notesMaster1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566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40558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34637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4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5956500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17/5/11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</a:rPr>
              <a:t>执行器</a:t>
            </a:r>
            <a:endParaRPr lang="zh-CN" altLang="en-US" dirty="0">
              <a:latin typeface="微软雅黑" charset="0"/>
              <a:ea typeface="微软雅黑" charset="0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  <a:sym typeface="+mn-ea"/>
              </a:rPr>
              <a:t>注册模块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97757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API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err="1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err="1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 err="1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78395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</TotalTime>
  <Words>224</Words>
  <Application>Microsoft Macintosh PowerPoint</Application>
  <PresentationFormat>宽屏</PresentationFormat>
  <Paragraphs>282</Paragraphs>
  <Slides>4</Slides>
  <Notes>3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2" baseType="lpstr">
      <vt:lpstr>Calibri</vt:lpstr>
      <vt:lpstr>Calibri Light</vt:lpstr>
      <vt:lpstr>Heiti SC Light</vt:lpstr>
      <vt:lpstr>ＭＳ Ｐゴシック</vt:lpstr>
      <vt:lpstr>宋体</vt:lpstr>
      <vt:lpstr>微软雅黑</vt:lpstr>
      <vt:lpstr>Arial</vt:lpstr>
      <vt:lpstr>Office 主题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392</cp:revision>
  <dcterms:created xsi:type="dcterms:W3CDTF">2015-05-05T08:02:00Z</dcterms:created>
  <dcterms:modified xsi:type="dcterms:W3CDTF">2017-05-11T14:56:29Z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2052-10.1.0.5777</vt:lpwstr>
  </property>
</Properties>
</file>

<file path=docProps/thumbnail.jpeg>
</file>