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9" r:id="rId2"/>
    <p:sldId id="258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966"/>
    <a:srgbClr val="FF9999"/>
    <a:srgbClr val="FF9966"/>
    <a:srgbClr val="FFFF99"/>
    <a:srgbClr val="CCFFCC"/>
    <a:srgbClr val="CCFFFF"/>
    <a:srgbClr val="C5E0B4"/>
    <a:srgbClr val="DDDAB8"/>
    <a:srgbClr val="FFFFFF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1864" autoAdjust="0"/>
    <p:restoredTop sz="50000"/>
  </p:normalViewPr>
  <p:slideViewPr>
    <p:cSldViewPr snapToGrid="0">
      <p:cViewPr varScale="1">
        <p:scale>
          <a:sx n="53" d="100"/>
          <a:sy n="53" d="100"/>
        </p:scale>
        <p:origin x="149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566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405580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16/7/24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86</Words>
  <Application>Microsoft Macintosh PowerPoint</Application>
  <PresentationFormat>宽屏</PresentationFormat>
  <Paragraphs>154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宋体</vt:lpstr>
      <vt:lpstr>微软雅黑</vt:lpstr>
      <vt:lpstr>Office 主题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362</cp:revision>
  <dcterms:created xsi:type="dcterms:W3CDTF">2015-05-05T08:02:00Z</dcterms:created>
  <dcterms:modified xsi:type="dcterms:W3CDTF">2016-07-24T08:55:05Z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2052-10.1.0.5777</vt:lpwstr>
  </property>
</Properties>
</file>

<file path=docProps/thumbnail.jpeg>
</file>