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9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6" r:id="rId6"/>
    <p:sldId id="267" r:id="rId7"/>
    <p:sldId id="268" r:id="rId8"/>
    <p:sldId id="260" r:id="rId9"/>
    <p:sldId id="259" r:id="rId10"/>
    <p:sldId id="261" r:id="rId11"/>
    <p:sldId id="262" r:id="rId12"/>
    <p:sldId id="264" r:id="rId13"/>
    <p:sldId id="265" r:id="rId14"/>
  </p:sldIdLst>
  <p:sldSz cx="3836988" cy="5514975"/>
  <p:notesSz cx="6858000" cy="9144000"/>
  <p:defaultTextStyle>
    <a:defPPr>
      <a:defRPr lang="en-US"/>
    </a:defPPr>
    <a:lvl1pPr marL="0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1pPr>
    <a:lvl2pPr marL="575112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2pPr>
    <a:lvl3pPr marL="1150224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3pPr>
    <a:lvl4pPr marL="1725336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4pPr>
    <a:lvl5pPr marL="2300448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5pPr>
    <a:lvl6pPr marL="2875559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6pPr>
    <a:lvl7pPr marL="3450671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7pPr>
    <a:lvl8pPr marL="4025783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8pPr>
    <a:lvl9pPr marL="4600895" algn="l" defTabSz="575112" rtl="0" eaLnBrk="1" latinLnBrk="0" hangingPunct="1">
      <a:defRPr sz="22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" autoAdjust="0"/>
    <p:restoredTop sz="94613"/>
  </p:normalViewPr>
  <p:slideViewPr>
    <p:cSldViewPr snapToGrid="0" snapToObjects="1">
      <p:cViewPr varScale="1">
        <p:scale>
          <a:sx n="105" d="100"/>
          <a:sy n="105" d="100"/>
        </p:scale>
        <p:origin x="28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CA69B-1702-E74F-852A-289939A02F3C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F728B3A8-D1CB-2048-B310-EEA1F989F720}">
      <dgm:prSet phldrT="[テキスト]"/>
      <dgm:sp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kumimoji="1" lang="en-US" altLang="ja-JP" dirty="0"/>
            <a:t> </a:t>
          </a:r>
          <a:endParaRPr kumimoji="1" lang="ja-JP" altLang="en-US" dirty="0"/>
        </a:p>
      </dgm:t>
    </dgm:pt>
    <dgm:pt modelId="{D833B41D-7493-B84A-A328-3D970D838368}" type="parTrans" cxnId="{32FDE98C-7A08-7D4B-BF70-B651787C5AA8}">
      <dgm:prSet/>
      <dgm:spPr/>
      <dgm:t>
        <a:bodyPr/>
        <a:lstStyle/>
        <a:p>
          <a:endParaRPr kumimoji="1" lang="ja-JP" altLang="en-US"/>
        </a:p>
      </dgm:t>
    </dgm:pt>
    <dgm:pt modelId="{D303C6B1-023B-5344-AB5C-4251128FD1E9}" type="sibTrans" cxnId="{32FDE98C-7A08-7D4B-BF70-B651787C5AA8}">
      <dgm:prSet/>
      <dgm:spPr>
        <a:noFill/>
      </dgm:spPr>
      <dgm:t>
        <a:bodyPr/>
        <a:lstStyle/>
        <a:p>
          <a:endParaRPr kumimoji="1" lang="ja-JP" altLang="en-US"/>
        </a:p>
      </dgm:t>
    </dgm:pt>
    <dgm:pt modelId="{27BB2EF8-4972-F046-9B83-2B56376567B3}">
      <dgm:prSet phldrT="[テキスト]"/>
      <dgm:sp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kumimoji="1" lang="en-US" altLang="ja-JP" dirty="0"/>
            <a:t> </a:t>
          </a:r>
          <a:endParaRPr kumimoji="1" lang="ja-JP" altLang="en-US" dirty="0"/>
        </a:p>
      </dgm:t>
    </dgm:pt>
    <dgm:pt modelId="{09B43D7B-A48E-CA49-9A3E-5735FD19CBD7}" type="parTrans" cxnId="{A38A6591-F310-C044-B731-6A0D630DD90B}">
      <dgm:prSet/>
      <dgm:spPr/>
      <dgm:t>
        <a:bodyPr/>
        <a:lstStyle/>
        <a:p>
          <a:endParaRPr kumimoji="1" lang="ja-JP" altLang="en-US"/>
        </a:p>
      </dgm:t>
    </dgm:pt>
    <dgm:pt modelId="{49F6D603-1288-A54A-BCD9-2771A36849D1}" type="sibTrans" cxnId="{A38A6591-F310-C044-B731-6A0D630DD90B}">
      <dgm:prSet/>
      <dgm:spPr>
        <a:noFill/>
      </dgm:spPr>
      <dgm:t>
        <a:bodyPr/>
        <a:lstStyle/>
        <a:p>
          <a:endParaRPr kumimoji="1" lang="ja-JP" altLang="en-US"/>
        </a:p>
      </dgm:t>
    </dgm:pt>
    <dgm:pt modelId="{6E99B595-F372-344E-9708-20718E58FC93}">
      <dgm:prSet phldrT="[テキスト]" phldr="1"/>
      <dgm:spPr/>
      <dgm:t>
        <a:bodyPr/>
        <a:lstStyle/>
        <a:p>
          <a:endParaRPr kumimoji="1" lang="ja-JP" altLang="en-US"/>
        </a:p>
      </dgm:t>
    </dgm:pt>
    <dgm:pt modelId="{96DE4805-1318-2349-B41B-1543BB66B4AB}" type="parTrans" cxnId="{61A31B95-738D-FF49-A1FF-DCA6FAB6F170}">
      <dgm:prSet/>
      <dgm:spPr/>
      <dgm:t>
        <a:bodyPr/>
        <a:lstStyle/>
        <a:p>
          <a:endParaRPr kumimoji="1" lang="ja-JP" altLang="en-US"/>
        </a:p>
      </dgm:t>
    </dgm:pt>
    <dgm:pt modelId="{31A425F4-2A8A-D243-94F6-000C58D96C04}" type="sibTrans" cxnId="{61A31B95-738D-FF49-A1FF-DCA6FAB6F170}">
      <dgm:prSet/>
      <dgm:spPr>
        <a:noFill/>
      </dgm:spPr>
      <dgm:t>
        <a:bodyPr/>
        <a:lstStyle/>
        <a:p>
          <a:endParaRPr kumimoji="1" lang="ja-JP" altLang="en-US"/>
        </a:p>
      </dgm:t>
    </dgm:pt>
    <dgm:pt modelId="{F4BED373-CB26-584F-823C-B16BCA2C3BB0}">
      <dgm:prSet phldrT="[テキスト]"/>
      <dgm:sp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kumimoji="1" lang="en-US" altLang="ja-JP" dirty="0"/>
            <a:t> </a:t>
          </a:r>
          <a:endParaRPr kumimoji="1" lang="ja-JP" altLang="en-US" dirty="0"/>
        </a:p>
      </dgm:t>
    </dgm:pt>
    <dgm:pt modelId="{5829665E-684D-F14A-8673-97DFAEB1D93F}" type="parTrans" cxnId="{9F0E63AD-154A-AD45-BD0D-E8741177FF1B}">
      <dgm:prSet/>
      <dgm:spPr/>
      <dgm:t>
        <a:bodyPr/>
        <a:lstStyle/>
        <a:p>
          <a:endParaRPr kumimoji="1" lang="ja-JP" altLang="en-US"/>
        </a:p>
      </dgm:t>
    </dgm:pt>
    <dgm:pt modelId="{EC0A600C-F6FB-1F4D-BE8A-6F5270F36B4D}" type="sibTrans" cxnId="{9F0E63AD-154A-AD45-BD0D-E8741177FF1B}">
      <dgm:prSet/>
      <dgm:spPr>
        <a:noFill/>
      </dgm:spPr>
      <dgm:t>
        <a:bodyPr/>
        <a:lstStyle/>
        <a:p>
          <a:endParaRPr kumimoji="1" lang="ja-JP" altLang="en-US"/>
        </a:p>
      </dgm:t>
    </dgm:pt>
    <dgm:pt modelId="{4DB12E8F-E227-AE42-ACDD-83B5D22E7767}" type="pres">
      <dgm:prSet presAssocID="{E83CA69B-1702-E74F-852A-289939A02F3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96993F6-71F6-2643-9F9A-7DB6FC6882BA}" type="pres">
      <dgm:prSet presAssocID="{F728B3A8-D1CB-2048-B310-EEA1F989F720}" presName="gear1" presStyleLbl="node1" presStyleIdx="0" presStyleCnt="3" custAng="177941" custScaleX="174919" custScaleY="174919" custLinFactX="-10694" custLinFactY="16648" custLinFactNeighborX="-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0A0DBD-04F5-D843-BF35-056AAAB756F9}" type="pres">
      <dgm:prSet presAssocID="{F728B3A8-D1CB-2048-B310-EEA1F989F720}" presName="gear1srcNode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E66550EB-9F7F-9944-921A-D0F4E1D3F0F7}" type="pres">
      <dgm:prSet presAssocID="{F728B3A8-D1CB-2048-B310-EEA1F989F720}" presName="gear1dstNode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C4B44847-113D-974B-A82D-095B47CC4ECF}" type="pres">
      <dgm:prSet presAssocID="{F4BED373-CB26-584F-823C-B16BCA2C3BB0}" presName="gear2" presStyleLbl="node1" presStyleIdx="1" presStyleCnt="3" custAng="20957721" custScaleX="202550" custScaleY="202550" custLinFactNeighborX="1206" custLinFactNeighborY="-4378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52B8A15-CA8B-2F4A-9F5E-9DDB2074A616}" type="pres">
      <dgm:prSet presAssocID="{F4BED373-CB26-584F-823C-B16BCA2C3BB0}" presName="gear2srcNode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D33691BD-2E59-3E4B-9CDD-7C94BF6E2D63}" type="pres">
      <dgm:prSet presAssocID="{F4BED373-CB26-584F-823C-B16BCA2C3BB0}" presName="gear2dstNode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513BF318-8A66-B842-B249-CCF44581BC28}" type="pres">
      <dgm:prSet presAssocID="{27BB2EF8-4972-F046-9B83-2B56376567B3}" presName="gear3" presStyleLbl="node1" presStyleIdx="2" presStyleCnt="3" custScaleX="161910" custScaleY="161910" custLinFactNeighborX="26433" custLinFactNeighborY="-94869"/>
      <dgm:spPr/>
      <dgm:t>
        <a:bodyPr/>
        <a:lstStyle/>
        <a:p>
          <a:endParaRPr kumimoji="1" lang="ja-JP" altLang="en-US"/>
        </a:p>
      </dgm:t>
    </dgm:pt>
    <dgm:pt modelId="{60A68D7C-BD2B-0D44-8229-AFED2C346E8F}" type="pres">
      <dgm:prSet presAssocID="{27BB2EF8-4972-F046-9B83-2B56376567B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704A28-97BD-D544-BEDC-9D3FC953937A}" type="pres">
      <dgm:prSet presAssocID="{27BB2EF8-4972-F046-9B83-2B56376567B3}" presName="gear3srcNode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BAED66D3-64B5-2442-B0E7-0B504FD229AD}" type="pres">
      <dgm:prSet presAssocID="{27BB2EF8-4972-F046-9B83-2B56376567B3}" presName="gear3dstNode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EFD51B38-36C5-3740-98F6-F16E553FFF14}" type="pres">
      <dgm:prSet presAssocID="{D303C6B1-023B-5344-AB5C-4251128FD1E9}" presName="connector1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74EB1B5F-678E-C64F-B8D0-63FD15636428}" type="pres">
      <dgm:prSet presAssocID="{EC0A600C-F6FB-1F4D-BE8A-6F5270F36B4D}" presName="connector2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53FBA60E-FBE2-EC43-AB69-F5DFF2E9F0B4}" type="pres">
      <dgm:prSet presAssocID="{49F6D603-1288-A54A-BCD9-2771A36849D1}" presName="connector3" presStyleLbl="sibTrans2D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1A40F2DE-6B68-B84F-824D-372BBF66065A}" type="presOf" srcId="{49F6D603-1288-A54A-BCD9-2771A36849D1}" destId="{53FBA60E-FBE2-EC43-AB69-F5DFF2E9F0B4}" srcOrd="0" destOrd="0" presId="urn:microsoft.com/office/officeart/2005/8/layout/gear1"/>
    <dgm:cxn modelId="{D2A07E30-1A70-DB48-B17E-E2B80176EFC0}" type="presOf" srcId="{F728B3A8-D1CB-2048-B310-EEA1F989F720}" destId="{E66550EB-9F7F-9944-921A-D0F4E1D3F0F7}" srcOrd="2" destOrd="0" presId="urn:microsoft.com/office/officeart/2005/8/layout/gear1"/>
    <dgm:cxn modelId="{A439AE3C-83B1-EF42-ABD7-2EE99733A0B3}" type="presOf" srcId="{EC0A600C-F6FB-1F4D-BE8A-6F5270F36B4D}" destId="{74EB1B5F-678E-C64F-B8D0-63FD15636428}" srcOrd="0" destOrd="0" presId="urn:microsoft.com/office/officeart/2005/8/layout/gear1"/>
    <dgm:cxn modelId="{B7CC0A46-8592-884E-B15A-D3CF2C9AD0F5}" type="presOf" srcId="{27BB2EF8-4972-F046-9B83-2B56376567B3}" destId="{34704A28-97BD-D544-BEDC-9D3FC953937A}" srcOrd="2" destOrd="0" presId="urn:microsoft.com/office/officeart/2005/8/layout/gear1"/>
    <dgm:cxn modelId="{9F0E63AD-154A-AD45-BD0D-E8741177FF1B}" srcId="{E83CA69B-1702-E74F-852A-289939A02F3C}" destId="{F4BED373-CB26-584F-823C-B16BCA2C3BB0}" srcOrd="1" destOrd="0" parTransId="{5829665E-684D-F14A-8673-97DFAEB1D93F}" sibTransId="{EC0A600C-F6FB-1F4D-BE8A-6F5270F36B4D}"/>
    <dgm:cxn modelId="{A38A6591-F310-C044-B731-6A0D630DD90B}" srcId="{E83CA69B-1702-E74F-852A-289939A02F3C}" destId="{27BB2EF8-4972-F046-9B83-2B56376567B3}" srcOrd="2" destOrd="0" parTransId="{09B43D7B-A48E-CA49-9A3E-5735FD19CBD7}" sibTransId="{49F6D603-1288-A54A-BCD9-2771A36849D1}"/>
    <dgm:cxn modelId="{2A29EE8E-E968-5742-AEB6-3D280F7BF29D}" type="presOf" srcId="{F728B3A8-D1CB-2048-B310-EEA1F989F720}" destId="{D96993F6-71F6-2643-9F9A-7DB6FC6882BA}" srcOrd="0" destOrd="0" presId="urn:microsoft.com/office/officeart/2005/8/layout/gear1"/>
    <dgm:cxn modelId="{3FD692FD-54C2-6C44-AFA6-11F2C3878C89}" type="presOf" srcId="{F4BED373-CB26-584F-823C-B16BCA2C3BB0}" destId="{D33691BD-2E59-3E4B-9CDD-7C94BF6E2D63}" srcOrd="2" destOrd="0" presId="urn:microsoft.com/office/officeart/2005/8/layout/gear1"/>
    <dgm:cxn modelId="{2663FFD8-1B5C-034D-8479-4FFE424D308F}" type="presOf" srcId="{F4BED373-CB26-584F-823C-B16BCA2C3BB0}" destId="{C52B8A15-CA8B-2F4A-9F5E-9DDB2074A616}" srcOrd="1" destOrd="0" presId="urn:microsoft.com/office/officeart/2005/8/layout/gear1"/>
    <dgm:cxn modelId="{7F4BB73F-E9FB-134D-884B-7046453859CC}" type="presOf" srcId="{F4BED373-CB26-584F-823C-B16BCA2C3BB0}" destId="{C4B44847-113D-974B-A82D-095B47CC4ECF}" srcOrd="0" destOrd="0" presId="urn:microsoft.com/office/officeart/2005/8/layout/gear1"/>
    <dgm:cxn modelId="{016DBAD8-D406-964C-840E-536E2693D6D1}" type="presOf" srcId="{F728B3A8-D1CB-2048-B310-EEA1F989F720}" destId="{2E0A0DBD-04F5-D843-BF35-056AAAB756F9}" srcOrd="1" destOrd="0" presId="urn:microsoft.com/office/officeart/2005/8/layout/gear1"/>
    <dgm:cxn modelId="{61A31B95-738D-FF49-A1FF-DCA6FAB6F170}" srcId="{E83CA69B-1702-E74F-852A-289939A02F3C}" destId="{6E99B595-F372-344E-9708-20718E58FC93}" srcOrd="3" destOrd="0" parTransId="{96DE4805-1318-2349-B41B-1543BB66B4AB}" sibTransId="{31A425F4-2A8A-D243-94F6-000C58D96C04}"/>
    <dgm:cxn modelId="{37EAAE7D-66A7-D345-8EC8-DF56EA6CBAE4}" type="presOf" srcId="{27BB2EF8-4972-F046-9B83-2B56376567B3}" destId="{BAED66D3-64B5-2442-B0E7-0B504FD229AD}" srcOrd="3" destOrd="0" presId="urn:microsoft.com/office/officeart/2005/8/layout/gear1"/>
    <dgm:cxn modelId="{F4536985-2D2E-4C4E-BDF3-E71647FAB369}" type="presOf" srcId="{D303C6B1-023B-5344-AB5C-4251128FD1E9}" destId="{EFD51B38-36C5-3740-98F6-F16E553FFF14}" srcOrd="0" destOrd="0" presId="urn:microsoft.com/office/officeart/2005/8/layout/gear1"/>
    <dgm:cxn modelId="{32FDE98C-7A08-7D4B-BF70-B651787C5AA8}" srcId="{E83CA69B-1702-E74F-852A-289939A02F3C}" destId="{F728B3A8-D1CB-2048-B310-EEA1F989F720}" srcOrd="0" destOrd="0" parTransId="{D833B41D-7493-B84A-A328-3D970D838368}" sibTransId="{D303C6B1-023B-5344-AB5C-4251128FD1E9}"/>
    <dgm:cxn modelId="{EE5AB809-4034-874B-8507-8F0AA2E9BDC5}" type="presOf" srcId="{27BB2EF8-4972-F046-9B83-2B56376567B3}" destId="{513BF318-8A66-B842-B249-CCF44581BC28}" srcOrd="0" destOrd="0" presId="urn:microsoft.com/office/officeart/2005/8/layout/gear1"/>
    <dgm:cxn modelId="{24158446-A6DC-D546-8B42-D2E42A29A585}" type="presOf" srcId="{E83CA69B-1702-E74F-852A-289939A02F3C}" destId="{4DB12E8F-E227-AE42-ACDD-83B5D22E7767}" srcOrd="0" destOrd="0" presId="urn:microsoft.com/office/officeart/2005/8/layout/gear1"/>
    <dgm:cxn modelId="{3EEED2D8-922D-454F-A9E5-3E017E233087}" type="presOf" srcId="{27BB2EF8-4972-F046-9B83-2B56376567B3}" destId="{60A68D7C-BD2B-0D44-8229-AFED2C346E8F}" srcOrd="1" destOrd="0" presId="urn:microsoft.com/office/officeart/2005/8/layout/gear1"/>
    <dgm:cxn modelId="{A9EE9720-039C-7747-89F2-1D8626B409CE}" type="presParOf" srcId="{4DB12E8F-E227-AE42-ACDD-83B5D22E7767}" destId="{D96993F6-71F6-2643-9F9A-7DB6FC6882BA}" srcOrd="0" destOrd="0" presId="urn:microsoft.com/office/officeart/2005/8/layout/gear1"/>
    <dgm:cxn modelId="{5901EE74-96E1-F34B-A69A-6D5FCE859B11}" type="presParOf" srcId="{4DB12E8F-E227-AE42-ACDD-83B5D22E7767}" destId="{2E0A0DBD-04F5-D843-BF35-056AAAB756F9}" srcOrd="1" destOrd="0" presId="urn:microsoft.com/office/officeart/2005/8/layout/gear1"/>
    <dgm:cxn modelId="{751A59AE-5EAE-8447-8549-BA78F484A7F2}" type="presParOf" srcId="{4DB12E8F-E227-AE42-ACDD-83B5D22E7767}" destId="{E66550EB-9F7F-9944-921A-D0F4E1D3F0F7}" srcOrd="2" destOrd="0" presId="urn:microsoft.com/office/officeart/2005/8/layout/gear1"/>
    <dgm:cxn modelId="{053E47AE-E37C-E945-B2CA-500C47E4298E}" type="presParOf" srcId="{4DB12E8F-E227-AE42-ACDD-83B5D22E7767}" destId="{C4B44847-113D-974B-A82D-095B47CC4ECF}" srcOrd="3" destOrd="0" presId="urn:microsoft.com/office/officeart/2005/8/layout/gear1"/>
    <dgm:cxn modelId="{B7709CDB-6DEE-2F4B-B752-76FD8EF402A4}" type="presParOf" srcId="{4DB12E8F-E227-AE42-ACDD-83B5D22E7767}" destId="{C52B8A15-CA8B-2F4A-9F5E-9DDB2074A616}" srcOrd="4" destOrd="0" presId="urn:microsoft.com/office/officeart/2005/8/layout/gear1"/>
    <dgm:cxn modelId="{AA2884F1-7F17-0444-8C1E-B4561EF5295A}" type="presParOf" srcId="{4DB12E8F-E227-AE42-ACDD-83B5D22E7767}" destId="{D33691BD-2E59-3E4B-9CDD-7C94BF6E2D63}" srcOrd="5" destOrd="0" presId="urn:microsoft.com/office/officeart/2005/8/layout/gear1"/>
    <dgm:cxn modelId="{5ACC5AE6-D7F6-854A-AD21-AA7DF2ECA21D}" type="presParOf" srcId="{4DB12E8F-E227-AE42-ACDD-83B5D22E7767}" destId="{513BF318-8A66-B842-B249-CCF44581BC28}" srcOrd="6" destOrd="0" presId="urn:microsoft.com/office/officeart/2005/8/layout/gear1"/>
    <dgm:cxn modelId="{F27F9256-DDA8-D145-BE0C-6ABE1E21D69D}" type="presParOf" srcId="{4DB12E8F-E227-AE42-ACDD-83B5D22E7767}" destId="{60A68D7C-BD2B-0D44-8229-AFED2C346E8F}" srcOrd="7" destOrd="0" presId="urn:microsoft.com/office/officeart/2005/8/layout/gear1"/>
    <dgm:cxn modelId="{CA5568FE-A66B-4143-A283-D33EA5BCC0FC}" type="presParOf" srcId="{4DB12E8F-E227-AE42-ACDD-83B5D22E7767}" destId="{34704A28-97BD-D544-BEDC-9D3FC953937A}" srcOrd="8" destOrd="0" presId="urn:microsoft.com/office/officeart/2005/8/layout/gear1"/>
    <dgm:cxn modelId="{C926576E-E587-474F-A671-ADC1FA8748E0}" type="presParOf" srcId="{4DB12E8F-E227-AE42-ACDD-83B5D22E7767}" destId="{BAED66D3-64B5-2442-B0E7-0B504FD229AD}" srcOrd="9" destOrd="0" presId="urn:microsoft.com/office/officeart/2005/8/layout/gear1"/>
    <dgm:cxn modelId="{65D55DE1-C3FF-BF40-A060-5DEB65B5E623}" type="presParOf" srcId="{4DB12E8F-E227-AE42-ACDD-83B5D22E7767}" destId="{EFD51B38-36C5-3740-98F6-F16E553FFF14}" srcOrd="10" destOrd="0" presId="urn:microsoft.com/office/officeart/2005/8/layout/gear1"/>
    <dgm:cxn modelId="{F284A114-1AF5-844C-BB96-21FBF9E5DD3E}" type="presParOf" srcId="{4DB12E8F-E227-AE42-ACDD-83B5D22E7767}" destId="{74EB1B5F-678E-C64F-B8D0-63FD15636428}" srcOrd="11" destOrd="0" presId="urn:microsoft.com/office/officeart/2005/8/layout/gear1"/>
    <dgm:cxn modelId="{B52ED3EB-661F-7B43-89C0-CC9699559967}" type="presParOf" srcId="{4DB12E8F-E227-AE42-ACDD-83B5D22E7767}" destId="{53FBA60E-FBE2-EC43-AB69-F5DFF2E9F0B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993F6-71F6-2643-9F9A-7DB6FC6882BA}">
      <dsp:nvSpPr>
        <dsp:cNvPr id="0" name=""/>
        <dsp:cNvSpPr/>
      </dsp:nvSpPr>
      <dsp:spPr>
        <a:xfrm rot="177941">
          <a:off x="-31885" y="1609639"/>
          <a:ext cx="1201475" cy="1201475"/>
        </a:xfrm>
        <a:prstGeom prst="gear9">
          <a:avLst/>
        </a:prstGeom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500" kern="1200" dirty="0"/>
            <a:t> </a:t>
          </a:r>
          <a:endParaRPr kumimoji="1" lang="ja-JP" altLang="en-US" sz="2500" kern="1200" dirty="0"/>
        </a:p>
      </dsp:txBody>
      <dsp:txXfrm>
        <a:off x="210209" y="1891093"/>
        <a:ext cx="718375" cy="617583"/>
      </dsp:txXfrm>
    </dsp:sp>
    <dsp:sp modelId="{C4B44847-113D-974B-A82D-095B47CC4ECF}">
      <dsp:nvSpPr>
        <dsp:cNvPr id="0" name=""/>
        <dsp:cNvSpPr/>
      </dsp:nvSpPr>
      <dsp:spPr>
        <a:xfrm rot="20957721">
          <a:off x="-169520" y="685167"/>
          <a:ext cx="1011829" cy="1011829"/>
        </a:xfrm>
        <a:prstGeom prst="gear6">
          <a:avLst/>
        </a:prstGeom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500" kern="1200" dirty="0"/>
            <a:t> </a:t>
          </a:r>
          <a:endParaRPr kumimoji="1" lang="ja-JP" altLang="en-US" sz="2500" kern="1200" dirty="0"/>
        </a:p>
      </dsp:txBody>
      <dsp:txXfrm>
        <a:off x="85211" y="941438"/>
        <a:ext cx="502367" cy="499287"/>
      </dsp:txXfrm>
    </dsp:sp>
    <dsp:sp modelId="{513BF318-8A66-B842-B249-CCF44581BC28}">
      <dsp:nvSpPr>
        <dsp:cNvPr id="0" name=""/>
        <dsp:cNvSpPr/>
      </dsp:nvSpPr>
      <dsp:spPr>
        <a:xfrm rot="20700000">
          <a:off x="367337" y="95188"/>
          <a:ext cx="792472" cy="792472"/>
        </a:xfrm>
        <a:prstGeom prst="gear6">
          <a:avLst/>
        </a:prstGeom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50000"/>
              </a:schemeClr>
            </a:gs>
          </a:gsLst>
          <a:lin ang="27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/>
            <a:t> </a:t>
          </a:r>
          <a:endParaRPr kumimoji="1" lang="ja-JP" altLang="en-US" sz="2400" kern="1200" dirty="0"/>
        </a:p>
      </dsp:txBody>
      <dsp:txXfrm rot="-20700000">
        <a:off x="541149" y="269000"/>
        <a:ext cx="444847" cy="444847"/>
      </dsp:txXfrm>
    </dsp:sp>
    <dsp:sp modelId="{EFD51B38-36C5-3740-98F6-F16E553FFF14}">
      <dsp:nvSpPr>
        <dsp:cNvPr id="0" name=""/>
        <dsp:cNvSpPr/>
      </dsp:nvSpPr>
      <dsp:spPr>
        <a:xfrm>
          <a:off x="400231" y="1233058"/>
          <a:ext cx="879200" cy="879200"/>
        </a:xfrm>
        <a:prstGeom prst="circularArrow">
          <a:avLst>
            <a:gd name="adj1" fmla="val 4687"/>
            <a:gd name="adj2" fmla="val 299029"/>
            <a:gd name="adj3" fmla="val 2338533"/>
            <a:gd name="adj4" fmla="val 16318361"/>
            <a:gd name="adj5" fmla="val 5469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EB1B5F-678E-C64F-B8D0-63FD15636428}">
      <dsp:nvSpPr>
        <dsp:cNvPr id="0" name=""/>
        <dsp:cNvSpPr/>
      </dsp:nvSpPr>
      <dsp:spPr>
        <a:xfrm>
          <a:off x="-7871" y="1062140"/>
          <a:ext cx="638793" cy="6387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FBA60E-FBE2-EC43-AB69-F5DFF2E9F0B4}">
      <dsp:nvSpPr>
        <dsp:cNvPr id="0" name=""/>
        <dsp:cNvSpPr/>
      </dsp:nvSpPr>
      <dsp:spPr>
        <a:xfrm>
          <a:off x="247178" y="720826"/>
          <a:ext cx="688748" cy="68874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F4F74-1F13-7044-887B-755E8522F05B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43000"/>
            <a:ext cx="2146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00798-A7CC-7548-BDD5-4C56BCFEB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93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1pPr>
    <a:lvl2pPr marL="575112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2pPr>
    <a:lvl3pPr marL="1150224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3pPr>
    <a:lvl4pPr marL="1725336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4pPr>
    <a:lvl5pPr marL="2300448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5pPr>
    <a:lvl6pPr marL="2875559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6pPr>
    <a:lvl7pPr marL="3450671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7pPr>
    <a:lvl8pPr marL="4025783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8pPr>
    <a:lvl9pPr marL="4600895" algn="l" defTabSz="1150224" rtl="0" eaLnBrk="1" latinLnBrk="0" hangingPunct="1">
      <a:defRPr kumimoji="1" sz="15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774" y="902567"/>
            <a:ext cx="3261440" cy="1920028"/>
          </a:xfrm>
        </p:spPr>
        <p:txBody>
          <a:bodyPr anchor="b"/>
          <a:lstStyle>
            <a:lvl1pPr algn="ctr">
              <a:defRPr sz="251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624" y="2896639"/>
            <a:ext cx="2877741" cy="1331509"/>
          </a:xfrm>
        </p:spPr>
        <p:txBody>
          <a:bodyPr/>
          <a:lstStyle>
            <a:lvl1pPr marL="0" indent="0" algn="ctr">
              <a:buNone/>
              <a:defRPr sz="1007"/>
            </a:lvl1pPr>
            <a:lvl2pPr marL="191841" indent="0" algn="ctr">
              <a:buNone/>
              <a:defRPr sz="839"/>
            </a:lvl2pPr>
            <a:lvl3pPr marL="383682" indent="0" algn="ctr">
              <a:buNone/>
              <a:defRPr sz="755"/>
            </a:lvl3pPr>
            <a:lvl4pPr marL="575523" indent="0" algn="ctr">
              <a:buNone/>
              <a:defRPr sz="671"/>
            </a:lvl4pPr>
            <a:lvl5pPr marL="767364" indent="0" algn="ctr">
              <a:buNone/>
              <a:defRPr sz="671"/>
            </a:lvl5pPr>
            <a:lvl6pPr marL="959206" indent="0" algn="ctr">
              <a:buNone/>
              <a:defRPr sz="671"/>
            </a:lvl6pPr>
            <a:lvl7pPr marL="1151047" indent="0" algn="ctr">
              <a:buNone/>
              <a:defRPr sz="671"/>
            </a:lvl7pPr>
            <a:lvl8pPr marL="1342888" indent="0" algn="ctr">
              <a:buNone/>
              <a:defRPr sz="671"/>
            </a:lvl8pPr>
            <a:lvl9pPr marL="1534729" indent="0" algn="ctr">
              <a:buNone/>
              <a:defRPr sz="6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5845" y="293622"/>
            <a:ext cx="827351" cy="467368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793" y="293622"/>
            <a:ext cx="2434089" cy="467368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3"/>
            <a:ext cx="3836988" cy="551497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4015" b="1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3"/>
            <a:ext cx="3836988" cy="5514975"/>
          </a:xfrm>
        </p:spPr>
        <p:txBody>
          <a:bodyPr vert="eaVert" anchor="ctr">
            <a:noAutofit/>
          </a:bodyPr>
          <a:lstStyle>
            <a:lvl1pPr marL="0" indent="0" algn="ctr">
              <a:buFontTx/>
              <a:buNone/>
              <a:defRPr sz="4015" b="1"/>
            </a:lvl1pPr>
          </a:lstStyle>
          <a:p>
            <a:pPr lvl="0"/>
            <a:r>
              <a:rPr lang="ja-JP" altLang="en-US" dirty="0"/>
              <a:t>マスター テキストの書式設定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795" y="1374916"/>
            <a:ext cx="3309402" cy="2294076"/>
          </a:xfrm>
        </p:spPr>
        <p:txBody>
          <a:bodyPr anchor="b"/>
          <a:lstStyle>
            <a:lvl1pPr>
              <a:defRPr sz="251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795" y="3690695"/>
            <a:ext cx="3309402" cy="1206400"/>
          </a:xfrm>
        </p:spPr>
        <p:txBody>
          <a:bodyPr/>
          <a:lstStyle>
            <a:lvl1pPr marL="0" indent="0">
              <a:buNone/>
              <a:defRPr sz="1007">
                <a:solidFill>
                  <a:schemeClr val="tx1"/>
                </a:solidFill>
              </a:defRPr>
            </a:lvl1pPr>
            <a:lvl2pPr marL="191841" indent="0">
              <a:buNone/>
              <a:defRPr sz="839">
                <a:solidFill>
                  <a:schemeClr val="tx1">
                    <a:tint val="75000"/>
                  </a:schemeClr>
                </a:solidFill>
              </a:defRPr>
            </a:lvl2pPr>
            <a:lvl3pPr marL="383682" indent="0">
              <a:buNone/>
              <a:defRPr sz="755">
                <a:solidFill>
                  <a:schemeClr val="tx1">
                    <a:tint val="75000"/>
                  </a:schemeClr>
                </a:solidFill>
              </a:defRPr>
            </a:lvl3pPr>
            <a:lvl4pPr marL="575523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4pPr>
            <a:lvl5pPr marL="767364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5pPr>
            <a:lvl6pPr marL="959206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6pPr>
            <a:lvl7pPr marL="115104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7pPr>
            <a:lvl8pPr marL="1342888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8pPr>
            <a:lvl9pPr marL="1534729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793" y="1468107"/>
            <a:ext cx="1630720" cy="34992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75" y="1468107"/>
            <a:ext cx="1630720" cy="34992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293" y="293622"/>
            <a:ext cx="3309402" cy="106597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293" y="1351935"/>
            <a:ext cx="1623226" cy="662563"/>
          </a:xfrm>
        </p:spPr>
        <p:txBody>
          <a:bodyPr anchor="b"/>
          <a:lstStyle>
            <a:lvl1pPr marL="0" indent="0">
              <a:buNone/>
              <a:defRPr sz="1007" b="1"/>
            </a:lvl1pPr>
            <a:lvl2pPr marL="191841" indent="0">
              <a:buNone/>
              <a:defRPr sz="839" b="1"/>
            </a:lvl2pPr>
            <a:lvl3pPr marL="383682" indent="0">
              <a:buNone/>
              <a:defRPr sz="755" b="1"/>
            </a:lvl3pPr>
            <a:lvl4pPr marL="575523" indent="0">
              <a:buNone/>
              <a:defRPr sz="671" b="1"/>
            </a:lvl4pPr>
            <a:lvl5pPr marL="767364" indent="0">
              <a:buNone/>
              <a:defRPr sz="671" b="1"/>
            </a:lvl5pPr>
            <a:lvl6pPr marL="959206" indent="0">
              <a:buNone/>
              <a:defRPr sz="671" b="1"/>
            </a:lvl6pPr>
            <a:lvl7pPr marL="1151047" indent="0">
              <a:buNone/>
              <a:defRPr sz="671" b="1"/>
            </a:lvl7pPr>
            <a:lvl8pPr marL="1342888" indent="0">
              <a:buNone/>
              <a:defRPr sz="671" b="1"/>
            </a:lvl8pPr>
            <a:lvl9pPr marL="1534729" indent="0">
              <a:buNone/>
              <a:defRPr sz="6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293" y="2014498"/>
            <a:ext cx="1623226" cy="29630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2475" y="1351935"/>
            <a:ext cx="1631220" cy="662563"/>
          </a:xfrm>
        </p:spPr>
        <p:txBody>
          <a:bodyPr anchor="b"/>
          <a:lstStyle>
            <a:lvl1pPr marL="0" indent="0">
              <a:buNone/>
              <a:defRPr sz="1007" b="1"/>
            </a:lvl1pPr>
            <a:lvl2pPr marL="191841" indent="0">
              <a:buNone/>
              <a:defRPr sz="839" b="1"/>
            </a:lvl2pPr>
            <a:lvl3pPr marL="383682" indent="0">
              <a:buNone/>
              <a:defRPr sz="755" b="1"/>
            </a:lvl3pPr>
            <a:lvl4pPr marL="575523" indent="0">
              <a:buNone/>
              <a:defRPr sz="671" b="1"/>
            </a:lvl4pPr>
            <a:lvl5pPr marL="767364" indent="0">
              <a:buNone/>
              <a:defRPr sz="671" b="1"/>
            </a:lvl5pPr>
            <a:lvl6pPr marL="959206" indent="0">
              <a:buNone/>
              <a:defRPr sz="671" b="1"/>
            </a:lvl6pPr>
            <a:lvl7pPr marL="1151047" indent="0">
              <a:buNone/>
              <a:defRPr sz="671" b="1"/>
            </a:lvl7pPr>
            <a:lvl8pPr marL="1342888" indent="0">
              <a:buNone/>
              <a:defRPr sz="671" b="1"/>
            </a:lvl8pPr>
            <a:lvl9pPr marL="1534729" indent="0">
              <a:buNone/>
              <a:defRPr sz="6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2475" y="2014498"/>
            <a:ext cx="1631220" cy="29630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293" y="367665"/>
            <a:ext cx="1237528" cy="1286828"/>
          </a:xfrm>
        </p:spPr>
        <p:txBody>
          <a:bodyPr anchor="b"/>
          <a:lstStyle>
            <a:lvl1pPr>
              <a:defRPr sz="13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220" y="794055"/>
            <a:ext cx="1942475" cy="3919207"/>
          </a:xfrm>
        </p:spPr>
        <p:txBody>
          <a:bodyPr/>
          <a:lstStyle>
            <a:lvl1pPr>
              <a:defRPr sz="1343"/>
            </a:lvl1pPr>
            <a:lvl2pPr>
              <a:defRPr sz="1175"/>
            </a:lvl2pPr>
            <a:lvl3pPr>
              <a:defRPr sz="1007"/>
            </a:lvl3pPr>
            <a:lvl4pPr>
              <a:defRPr sz="839"/>
            </a:lvl4pPr>
            <a:lvl5pPr>
              <a:defRPr sz="839"/>
            </a:lvl5pPr>
            <a:lvl6pPr>
              <a:defRPr sz="839"/>
            </a:lvl6pPr>
            <a:lvl7pPr>
              <a:defRPr sz="839"/>
            </a:lvl7pPr>
            <a:lvl8pPr>
              <a:defRPr sz="839"/>
            </a:lvl8pPr>
            <a:lvl9pPr>
              <a:defRPr sz="8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293" y="1654493"/>
            <a:ext cx="1237528" cy="3065152"/>
          </a:xfrm>
        </p:spPr>
        <p:txBody>
          <a:bodyPr/>
          <a:lstStyle>
            <a:lvl1pPr marL="0" indent="0">
              <a:buNone/>
              <a:defRPr sz="671"/>
            </a:lvl1pPr>
            <a:lvl2pPr marL="191841" indent="0">
              <a:buNone/>
              <a:defRPr sz="587"/>
            </a:lvl2pPr>
            <a:lvl3pPr marL="383682" indent="0">
              <a:buNone/>
              <a:defRPr sz="504"/>
            </a:lvl3pPr>
            <a:lvl4pPr marL="575523" indent="0">
              <a:buNone/>
              <a:defRPr sz="420"/>
            </a:lvl4pPr>
            <a:lvl5pPr marL="767364" indent="0">
              <a:buNone/>
              <a:defRPr sz="420"/>
            </a:lvl5pPr>
            <a:lvl6pPr marL="959206" indent="0">
              <a:buNone/>
              <a:defRPr sz="420"/>
            </a:lvl6pPr>
            <a:lvl7pPr marL="1151047" indent="0">
              <a:buNone/>
              <a:defRPr sz="420"/>
            </a:lvl7pPr>
            <a:lvl8pPr marL="1342888" indent="0">
              <a:buNone/>
              <a:defRPr sz="420"/>
            </a:lvl8pPr>
            <a:lvl9pPr marL="1534729" indent="0">
              <a:buNone/>
              <a:defRPr sz="4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293" y="367665"/>
            <a:ext cx="1237528" cy="1286828"/>
          </a:xfrm>
        </p:spPr>
        <p:txBody>
          <a:bodyPr anchor="b"/>
          <a:lstStyle>
            <a:lvl1pPr>
              <a:defRPr sz="13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1220" y="794055"/>
            <a:ext cx="1942475" cy="3919207"/>
          </a:xfrm>
        </p:spPr>
        <p:txBody>
          <a:bodyPr anchor="t"/>
          <a:lstStyle>
            <a:lvl1pPr marL="0" indent="0">
              <a:buNone/>
              <a:defRPr sz="1343"/>
            </a:lvl1pPr>
            <a:lvl2pPr marL="191841" indent="0">
              <a:buNone/>
              <a:defRPr sz="1175"/>
            </a:lvl2pPr>
            <a:lvl3pPr marL="383682" indent="0">
              <a:buNone/>
              <a:defRPr sz="1007"/>
            </a:lvl3pPr>
            <a:lvl4pPr marL="575523" indent="0">
              <a:buNone/>
              <a:defRPr sz="839"/>
            </a:lvl4pPr>
            <a:lvl5pPr marL="767364" indent="0">
              <a:buNone/>
              <a:defRPr sz="839"/>
            </a:lvl5pPr>
            <a:lvl6pPr marL="959206" indent="0">
              <a:buNone/>
              <a:defRPr sz="839"/>
            </a:lvl6pPr>
            <a:lvl7pPr marL="1151047" indent="0">
              <a:buNone/>
              <a:defRPr sz="839"/>
            </a:lvl7pPr>
            <a:lvl8pPr marL="1342888" indent="0">
              <a:buNone/>
              <a:defRPr sz="839"/>
            </a:lvl8pPr>
            <a:lvl9pPr marL="1534729" indent="0">
              <a:buNone/>
              <a:defRPr sz="839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293" y="1654493"/>
            <a:ext cx="1237528" cy="3065152"/>
          </a:xfrm>
        </p:spPr>
        <p:txBody>
          <a:bodyPr/>
          <a:lstStyle>
            <a:lvl1pPr marL="0" indent="0">
              <a:buNone/>
              <a:defRPr sz="671"/>
            </a:lvl1pPr>
            <a:lvl2pPr marL="191841" indent="0">
              <a:buNone/>
              <a:defRPr sz="587"/>
            </a:lvl2pPr>
            <a:lvl3pPr marL="383682" indent="0">
              <a:buNone/>
              <a:defRPr sz="504"/>
            </a:lvl3pPr>
            <a:lvl4pPr marL="575523" indent="0">
              <a:buNone/>
              <a:defRPr sz="420"/>
            </a:lvl4pPr>
            <a:lvl5pPr marL="767364" indent="0">
              <a:buNone/>
              <a:defRPr sz="420"/>
            </a:lvl5pPr>
            <a:lvl6pPr marL="959206" indent="0">
              <a:buNone/>
              <a:defRPr sz="420"/>
            </a:lvl6pPr>
            <a:lvl7pPr marL="1151047" indent="0">
              <a:buNone/>
              <a:defRPr sz="420"/>
            </a:lvl7pPr>
            <a:lvl8pPr marL="1342888" indent="0">
              <a:buNone/>
              <a:defRPr sz="420"/>
            </a:lvl8pPr>
            <a:lvl9pPr marL="1534729" indent="0">
              <a:buNone/>
              <a:defRPr sz="4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793" y="293622"/>
            <a:ext cx="3309402" cy="1065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793" y="1468107"/>
            <a:ext cx="3309402" cy="3499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793" y="5111566"/>
            <a:ext cx="863322" cy="293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E8416-6107-EA46-B200-53B6F20AEFA0}" type="datetimeFigureOut">
              <a:rPr kumimoji="1" lang="ja-JP" altLang="en-US" smtClean="0"/>
              <a:pPr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1003" y="5111566"/>
            <a:ext cx="1294983" cy="293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09873" y="5111566"/>
            <a:ext cx="863322" cy="293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3FC9-78EC-184F-8D2F-BBEEB23F5D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l" defTabSz="383682" rtl="0" eaLnBrk="1" latinLnBrk="0" hangingPunct="1">
        <a:lnSpc>
          <a:spcPct val="90000"/>
        </a:lnSpc>
        <a:spcBef>
          <a:spcPct val="0"/>
        </a:spcBef>
        <a:buNone/>
        <a:defRPr kumimoji="1" sz="18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21" indent="-95921" algn="l" defTabSz="38368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kumimoji="1" sz="1175" kern="1200">
          <a:solidFill>
            <a:schemeClr val="tx1"/>
          </a:solidFill>
          <a:latin typeface="+mn-lt"/>
          <a:ea typeface="+mn-ea"/>
          <a:cs typeface="+mn-cs"/>
        </a:defRPr>
      </a:lvl1pPr>
      <a:lvl2pPr marL="287762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1007" kern="1200">
          <a:solidFill>
            <a:schemeClr val="tx1"/>
          </a:solidFill>
          <a:latin typeface="+mn-lt"/>
          <a:ea typeface="+mn-ea"/>
          <a:cs typeface="+mn-cs"/>
        </a:defRPr>
      </a:lvl2pPr>
      <a:lvl3pPr marL="479603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839" kern="1200">
          <a:solidFill>
            <a:schemeClr val="tx1"/>
          </a:solidFill>
          <a:latin typeface="+mn-lt"/>
          <a:ea typeface="+mn-ea"/>
          <a:cs typeface="+mn-cs"/>
        </a:defRPr>
      </a:lvl3pPr>
      <a:lvl4pPr marL="671444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4pPr>
      <a:lvl5pPr marL="863285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5pPr>
      <a:lvl6pPr marL="1055126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6pPr>
      <a:lvl7pPr marL="1246967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7pPr>
      <a:lvl8pPr marL="1438808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8pPr>
      <a:lvl9pPr marL="1630650" indent="-95921" algn="l" defTabSz="383682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1pPr>
      <a:lvl2pPr marL="191841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2pPr>
      <a:lvl3pPr marL="383682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3pPr>
      <a:lvl4pPr marL="575523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4pPr>
      <a:lvl5pPr marL="767364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5pPr>
      <a:lvl6pPr marL="959206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6pPr>
      <a:lvl7pPr marL="1151047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7pPr>
      <a:lvl8pPr marL="1342888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8pPr>
      <a:lvl9pPr marL="1534729" algn="l" defTabSz="383682" rtl="0" eaLnBrk="1" latinLnBrk="0" hangingPunct="1">
        <a:defRPr kumimoji="1" sz="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44448" y="1414100"/>
            <a:ext cx="3548092" cy="1768357"/>
          </a:xfrm>
        </p:spPr>
        <p:txBody>
          <a:bodyPr>
            <a:normAutofit/>
          </a:bodyPr>
          <a:lstStyle/>
          <a:p>
            <a:r>
              <a:rPr lang="en-US" altLang="ja-JP" sz="3200" b="1" dirty="0">
                <a:latin typeface="Yu Gothic" charset="-128"/>
                <a:ea typeface="Yu Gothic" charset="-128"/>
                <a:cs typeface="Yu Gothic" charset="-128"/>
              </a:rPr>
              <a:t>Handbook</a:t>
            </a:r>
            <a:r>
              <a:rPr lang="ja-JP" altLang="en-US" sz="3200" b="1" dirty="0">
                <a:latin typeface="Yu Gothic" charset="-128"/>
                <a:ea typeface="Yu Gothic" charset="-128"/>
                <a:cs typeface="Yu Gothic" charset="-128"/>
              </a:rPr>
              <a:t> </a:t>
            </a:r>
            <a:r>
              <a:rPr lang="en-US" altLang="ja-JP" sz="3200" b="1" dirty="0">
                <a:latin typeface="Yu Gothic" charset="-128"/>
                <a:ea typeface="Yu Gothic" charset="-128"/>
                <a:cs typeface="Yu Gothic" charset="-128"/>
              </a:rPr>
              <a:t>5</a:t>
            </a:r>
            <a:br>
              <a:rPr lang="en-US" altLang="ja-JP" sz="3200" b="1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sz="3200" b="1" smtClean="0">
                <a:latin typeface="Yu Gothic" charset="-128"/>
                <a:ea typeface="Yu Gothic" charset="-128"/>
                <a:cs typeface="Yu Gothic" charset="-128"/>
              </a:rPr>
              <a:t>ブック表紙</a:t>
            </a:r>
            <a:r>
              <a:rPr lang="en-US" altLang="ja-JP" sz="3200" b="1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lang="en-US" altLang="ja-JP" sz="3200" b="1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sz="3200" b="1" dirty="0">
                <a:latin typeface="Yu Gothic" charset="-128"/>
                <a:ea typeface="Yu Gothic" charset="-128"/>
                <a:cs typeface="Yu Gothic" charset="-128"/>
              </a:rPr>
              <a:t>テンプレート</a:t>
            </a: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479624" y="3196355"/>
            <a:ext cx="2877741" cy="829493"/>
          </a:xfrm>
        </p:spPr>
        <p:txBody>
          <a:bodyPr anchor="b">
            <a:normAutofit/>
          </a:bodyPr>
          <a:lstStyle/>
          <a:p>
            <a:r>
              <a:rPr kumimoji="1" lang="ja-JP" altLang="en-US" sz="1800">
                <a:latin typeface="+mn-ea"/>
              </a:rPr>
              <a:t>アステリア株式</a:t>
            </a:r>
            <a:r>
              <a:rPr kumimoji="1" lang="ja-JP" altLang="en-US" sz="1800" dirty="0">
                <a:latin typeface="+mn-ea"/>
              </a:rPr>
              <a:t>会社</a:t>
            </a:r>
            <a:endParaRPr kumimoji="1" lang="en-US" altLang="ja-JP" sz="1800" dirty="0">
              <a:latin typeface="+mn-ea"/>
            </a:endParaRPr>
          </a:p>
          <a:p>
            <a:r>
              <a:rPr lang="ja-JP" altLang="en-US" sz="1800">
                <a:latin typeface="+mn-ea"/>
              </a:rPr>
              <a:t>ネットサービス本部</a:t>
            </a:r>
            <a:endParaRPr kumimoji="1" lang="ja-JP" altLang="en-US" sz="1800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76" y="147963"/>
            <a:ext cx="1266137" cy="126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" y="321733"/>
            <a:ext cx="3836988" cy="2018064"/>
          </a:xfrm>
          <a:effectLst/>
        </p:spPr>
        <p:txBody>
          <a:bodyPr vert="horz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4000" dirty="0">
                <a:latin typeface="Yu Gothic" charset="-128"/>
                <a:ea typeface="Yu Gothic" charset="-128"/>
                <a:cs typeface="Yu Gothic" charset="-128"/>
              </a:rPr>
              <a:t>ＴＣ２０８Ｋ</a:t>
            </a:r>
            <a:endParaRPr lang="en-US" altLang="ja-JP" sz="4000" dirty="0">
              <a:latin typeface="Yu Gothic" charset="-128"/>
              <a:ea typeface="Yu Gothic" charset="-128"/>
              <a:cs typeface="Yu Gothic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4000" dirty="0">
                <a:latin typeface="Yu Gothic" charset="-128"/>
                <a:ea typeface="Yu Gothic" charset="-128"/>
                <a:cs typeface="Yu Gothic" charset="-128"/>
              </a:rPr>
              <a:t>操作マニュアル</a:t>
            </a:r>
            <a:endParaRPr lang="en-US" altLang="ja-JP" sz="40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8" name="禁止 7"/>
          <p:cNvSpPr/>
          <p:nvPr/>
        </p:nvSpPr>
        <p:spPr>
          <a:xfrm>
            <a:off x="60621" y="376864"/>
            <a:ext cx="392763" cy="392763"/>
          </a:xfrm>
          <a:prstGeom prst="noSmoking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禁止 8"/>
          <p:cNvSpPr/>
          <p:nvPr/>
        </p:nvSpPr>
        <p:spPr>
          <a:xfrm rot="2700000">
            <a:off x="3393471" y="376863"/>
            <a:ext cx="392763" cy="392763"/>
          </a:xfrm>
          <a:prstGeom prst="noSmoking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禁止 9"/>
          <p:cNvSpPr/>
          <p:nvPr/>
        </p:nvSpPr>
        <p:spPr>
          <a:xfrm rot="18875462">
            <a:off x="81339" y="1986929"/>
            <a:ext cx="392763" cy="392763"/>
          </a:xfrm>
          <a:prstGeom prst="noSmoking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禁止 10"/>
          <p:cNvSpPr/>
          <p:nvPr/>
        </p:nvSpPr>
        <p:spPr>
          <a:xfrm>
            <a:off x="3393470" y="1986927"/>
            <a:ext cx="392763" cy="392763"/>
          </a:xfrm>
          <a:prstGeom prst="noSmoking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677642931"/>
              </p:ext>
            </p:extLst>
          </p:nvPr>
        </p:nvGraphicFramePr>
        <p:xfrm>
          <a:off x="534720" y="2013135"/>
          <a:ext cx="1248864" cy="2841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66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48" y="1845389"/>
            <a:ext cx="2265730" cy="2265730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en-US" altLang="ja-JP" sz="1000" dirty="0" smtClean="0"/>
          </a:p>
          <a:p>
            <a:endParaRPr lang="en-US" altLang="ja-JP" sz="1600" dirty="0" smtClean="0"/>
          </a:p>
          <a:p>
            <a:r>
              <a:rPr lang="ja-JP" altLang="en-US" sz="5400" dirty="0" smtClean="0"/>
              <a:t>接客</a:t>
            </a:r>
            <a:endParaRPr lang="en-US" altLang="ja-JP" sz="5400" dirty="0"/>
          </a:p>
          <a:p>
            <a:r>
              <a:rPr lang="ja-JP" altLang="en-US" sz="5400" dirty="0"/>
              <a:t>ガイド</a:t>
            </a:r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xmlns="" id="{780FD133-EFE0-B144-A057-216DFE13A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3"/>
            <a:ext cx="3836988" cy="5514975"/>
          </a:xfrm>
        </p:spPr>
        <p:txBody>
          <a:bodyPr anchor="t"/>
          <a:lstStyle/>
          <a:p>
            <a:endParaRPr lang="en-US" altLang="ja-JP" sz="32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48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セミナー資料</a:t>
            </a:r>
            <a:endParaRPr kumimoji="1" lang="ja-JP" altLang="en-US" sz="4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13" y="1491638"/>
            <a:ext cx="3175163" cy="31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5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xmlns="" id="{780FD133-EFE0-B144-A057-216DFE13A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3"/>
            <a:ext cx="3836988" cy="5514975"/>
          </a:xfrm>
        </p:spPr>
        <p:txBody>
          <a:bodyPr anchor="t"/>
          <a:lstStyle/>
          <a:p>
            <a:endParaRPr kumimoji="1"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32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en-US" altLang="ja-JP" sz="3200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40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セミナー資料</a:t>
            </a:r>
            <a:endParaRPr kumimoji="1" lang="ja-JP" altLang="en-US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13" y="2069907"/>
            <a:ext cx="3175163" cy="3175163"/>
          </a:xfrm>
          <a:prstGeom prst="rect">
            <a:avLst/>
          </a:prstGeom>
        </p:spPr>
      </p:pic>
      <p:sp>
        <p:nvSpPr>
          <p:cNvPr id="6" name="直角三角形 5">
            <a:extLst>
              <a:ext uri="{FF2B5EF4-FFF2-40B4-BE49-F238E27FC236}">
                <a16:creationId xmlns:a16="http://schemas.microsoft.com/office/drawing/2014/main" xmlns="" id="{59162333-3BE7-E542-9D92-6FD5BDE07E8B}"/>
              </a:ext>
            </a:extLst>
          </p:cNvPr>
          <p:cNvSpPr/>
          <p:nvPr/>
        </p:nvSpPr>
        <p:spPr>
          <a:xfrm rot="5400000">
            <a:off x="12560" y="-1"/>
            <a:ext cx="1800000" cy="1800000"/>
          </a:xfrm>
          <a:prstGeom prst="rtTriangl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3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000" b="1" dirty="0">
                <a:latin typeface="Yu Gothic" charset="-128"/>
                <a:ea typeface="Yu Gothic" charset="-128"/>
                <a:cs typeface="Yu Gothic" charset="-128"/>
              </a:rPr>
              <a:t>このテンプレートについて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Handbook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は、複数のブックを効率よくお使いいただくためにブックカバーアイコンを自由に変更できます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。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このテンプレートは、記載の手順通り画像として保存することでブックカバーにお使いいただけるイメージを作成できます。</a:t>
            </a:r>
            <a:endParaRPr kumimoji="1"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次ページ以降の作成手順にそって、お好きなブックカバーをお作りください。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なお、本テンプレート、および作成手順は、以下の環境を元に作成しています。</a:t>
            </a:r>
            <a:endParaRPr kumimoji="1"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Handbook 5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アプリ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Handbook Studio 4.0.10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Microsoft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 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PowerPoint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 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Version 1611</a:t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(Windows 10)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Microsoft PowerPoint Version 15.36</a:t>
            </a:r>
            <a:b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(Mac OS 10)</a:t>
            </a:r>
            <a:endParaRPr kumimoji="1" lang="en-US" altLang="ja-JP" dirty="0">
              <a:latin typeface="Yu Gothic" charset="-128"/>
              <a:ea typeface="Yu Gothic" charset="-128"/>
              <a:cs typeface="Yu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2739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3793" y="293622"/>
            <a:ext cx="3309402" cy="75834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b="1" dirty="0">
                <a:latin typeface="Yu Gothic" charset="-128"/>
                <a:ea typeface="Yu Gothic" charset="-128"/>
                <a:cs typeface="Yu Gothic" charset="-128"/>
              </a:rPr>
              <a:t>ご利用手順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3793" y="1124793"/>
            <a:ext cx="3309402" cy="3842515"/>
          </a:xfrm>
        </p:spPr>
        <p:txBody>
          <a:bodyPr>
            <a:normAutofit fontScale="92500" lnSpcReduction="20000"/>
          </a:bodyPr>
          <a:lstStyle/>
          <a:p>
            <a:pPr marL="91777" indent="-91777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 次ページ以降のサンプルを元に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・文字、フォント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・画像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・背景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をご自由に変更ください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marL="91777" indent="-91777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 </a:t>
            </a:r>
            <a:r>
              <a:rPr kumimoji="1" lang="ja-JP" altLang="en-US" dirty="0" smtClean="0">
                <a:latin typeface="Yu Gothic" charset="-128"/>
                <a:ea typeface="Yu Gothic" charset="-128"/>
                <a:cs typeface="Yu Gothic" charset="-128"/>
              </a:rPr>
              <a:t>「ファイル」メニューの「名前を付けて保存」（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Windows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） または </a:t>
            </a:r>
            <a:r>
              <a:rPr kumimoji="1" lang="ja-JP" altLang="en-US" dirty="0" smtClean="0">
                <a:latin typeface="Yu Gothic" charset="-128"/>
                <a:ea typeface="Yu Gothic" charset="-128"/>
                <a:cs typeface="Yu Gothic" charset="-128"/>
              </a:rPr>
              <a:t>「ファイル」メニューの「エクスポート」（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Mac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）を選択し、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・ファイル形式：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BMP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・幅：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533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　高さ：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766</a:t>
            </a:r>
            <a:b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（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Windows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の場合サイズ指定不要）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で保存してください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marL="91777" indent="-91777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 smtClean="0">
                <a:latin typeface="Yu Gothic" charset="-128"/>
                <a:ea typeface="Yu Gothic" charset="-128"/>
                <a:cs typeface="Yu Gothic" charset="-128"/>
              </a:rPr>
              <a:t> 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出力した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BMP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ファイルを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Handbook Studio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の</a:t>
            </a:r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/>
            </a:r>
            <a:b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</a:b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ブック設定／壁紙で指定してください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marL="91777" indent="-91777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ea"/>
              <a:buAutoNum type="circleNumDbPlain"/>
            </a:pP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作成上の注意点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アップロードした画像は、自動的に縮小されるため細かな図形や文字は判読できません。文字であれば、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100pt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前後が見やすくなります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Handbook 5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では、アイコンの下部１／３程度にブックタイトルを表示するため、文字や図形は、上部２／３の範囲に配置すると見やすくできます</a:t>
            </a:r>
            <a:endParaRPr lang="en-US" altLang="ja-JP" dirty="0">
              <a:latin typeface="Yu Gothic" charset="-128"/>
              <a:ea typeface="Yu Gothic" charset="-128"/>
              <a:cs typeface="Yu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52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0" y="457464"/>
            <a:ext cx="3836988" cy="3876085"/>
          </a:xfrm>
        </p:spPr>
        <p:txBody>
          <a:bodyPr anchor="t"/>
          <a:lstStyle/>
          <a:p>
            <a:r>
              <a:rPr lang="ja-JP" altLang="en-US" sz="8000" dirty="0"/>
              <a:t>取締</a:t>
            </a:r>
            <a:endParaRPr lang="en-US" altLang="ja-JP" sz="8000" dirty="0"/>
          </a:p>
          <a:p>
            <a:r>
              <a:rPr lang="ja-JP" altLang="en-US" sz="8000" dirty="0"/>
              <a:t>役会</a:t>
            </a:r>
            <a:endParaRPr lang="en-US" altLang="ja-JP" sz="8000" dirty="0"/>
          </a:p>
          <a:p>
            <a:r>
              <a:rPr lang="en-US" altLang="ja-JP" sz="6000" dirty="0"/>
              <a:t>2018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713462" y="534076"/>
            <a:ext cx="3123526" cy="2856488"/>
          </a:xfrm>
        </p:spPr>
        <p:txBody>
          <a:bodyPr anchor="t"/>
          <a:lstStyle/>
          <a:p>
            <a:r>
              <a:rPr lang="ja-JP" altLang="en-US" sz="6600" dirty="0"/>
              <a:t>取締</a:t>
            </a:r>
            <a:endParaRPr lang="en-US" altLang="ja-JP" sz="6600" dirty="0"/>
          </a:p>
          <a:p>
            <a:r>
              <a:rPr lang="ja-JP" altLang="en-US" sz="6600" dirty="0"/>
              <a:t>役会</a:t>
            </a:r>
            <a:endParaRPr lang="en-US" altLang="ja-JP" sz="6600" dirty="0"/>
          </a:p>
          <a:p>
            <a:r>
              <a:rPr lang="en-US" altLang="ja-JP" sz="6600" dirty="0"/>
              <a:t>2018</a:t>
            </a:r>
            <a:endParaRPr lang="ja-JP" altLang="en-US" sz="6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D000ADB3-6584-9A4C-A840-8EC8F9A3F8B2}"/>
              </a:ext>
            </a:extLst>
          </p:cNvPr>
          <p:cNvSpPr txBox="1"/>
          <p:nvPr/>
        </p:nvSpPr>
        <p:spPr>
          <a:xfrm rot="19216750">
            <a:off x="-110258" y="85409"/>
            <a:ext cx="1251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会</a:t>
            </a:r>
            <a:r>
              <a:rPr kumimoji="1" lang="en-US" altLang="ja-JP" sz="28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kumimoji="1" lang="ja-JP" altLang="en-US" sz="28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議</a:t>
            </a:r>
          </a:p>
        </p:txBody>
      </p:sp>
      <p:sp>
        <p:nvSpPr>
          <p:cNvPr id="11" name="直角三角形 10">
            <a:extLst>
              <a:ext uri="{FF2B5EF4-FFF2-40B4-BE49-F238E27FC236}">
                <a16:creationId xmlns:a16="http://schemas.microsoft.com/office/drawing/2014/main" xmlns="" id="{59162333-3BE7-E542-9D92-6FD5BDE07E8B}"/>
              </a:ext>
            </a:extLst>
          </p:cNvPr>
          <p:cNvSpPr/>
          <p:nvPr/>
        </p:nvSpPr>
        <p:spPr>
          <a:xfrm rot="5400000">
            <a:off x="12560" y="-1"/>
            <a:ext cx="1800000" cy="1800000"/>
          </a:xfrm>
          <a:prstGeom prst="rt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B1DA9282-D411-6D4E-8E39-96C8DEED81E3}"/>
              </a:ext>
            </a:extLst>
          </p:cNvPr>
          <p:cNvSpPr txBox="1"/>
          <p:nvPr/>
        </p:nvSpPr>
        <p:spPr>
          <a:xfrm rot="18900000">
            <a:off x="-75651" y="334811"/>
            <a:ext cx="131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会議</a:t>
            </a:r>
            <a:endParaRPr kumimoji="1" lang="ja-JP" altLang="en-US" sz="3200" b="1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74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713462" y="534076"/>
            <a:ext cx="3123526" cy="2856488"/>
          </a:xfrm>
        </p:spPr>
        <p:txBody>
          <a:bodyPr anchor="t"/>
          <a:lstStyle/>
          <a:p>
            <a:r>
              <a:rPr lang="ja-JP" altLang="en-US" sz="5400" dirty="0"/>
              <a:t>住宅</a:t>
            </a:r>
            <a:endParaRPr lang="en-US" altLang="ja-JP" sz="5400" dirty="0"/>
          </a:p>
          <a:p>
            <a:r>
              <a:rPr lang="ja-JP" altLang="en-US" sz="5400" dirty="0"/>
              <a:t>カタログ</a:t>
            </a:r>
          </a:p>
        </p:txBody>
      </p:sp>
      <p:sp>
        <p:nvSpPr>
          <p:cNvPr id="10" name="直角三角形 9">
            <a:extLst>
              <a:ext uri="{FF2B5EF4-FFF2-40B4-BE49-F238E27FC236}">
                <a16:creationId xmlns:a16="http://schemas.microsoft.com/office/drawing/2014/main" xmlns="" id="{59162333-3BE7-E542-9D92-6FD5BDE07E8B}"/>
              </a:ext>
            </a:extLst>
          </p:cNvPr>
          <p:cNvSpPr/>
          <p:nvPr/>
        </p:nvSpPr>
        <p:spPr>
          <a:xfrm rot="5400000">
            <a:off x="12560" y="-1"/>
            <a:ext cx="1800000" cy="1800000"/>
          </a:xfrm>
          <a:prstGeom prst="rt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B1DA9282-D411-6D4E-8E39-96C8DEED81E3}"/>
              </a:ext>
            </a:extLst>
          </p:cNvPr>
          <p:cNvSpPr txBox="1"/>
          <p:nvPr/>
        </p:nvSpPr>
        <p:spPr>
          <a:xfrm rot="18900000">
            <a:off x="-75651" y="334811"/>
            <a:ext cx="131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営業</a:t>
            </a:r>
            <a:endParaRPr kumimoji="1" lang="en-US" altLang="ja-JP" sz="3600" b="1" dirty="0" smtClean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25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713462" y="534076"/>
            <a:ext cx="3123526" cy="2856488"/>
          </a:xfrm>
        </p:spPr>
        <p:txBody>
          <a:bodyPr anchor="t"/>
          <a:lstStyle/>
          <a:p>
            <a:r>
              <a:rPr lang="ja-JP" altLang="en-US" sz="5400" dirty="0"/>
              <a:t>社内</a:t>
            </a:r>
            <a:endParaRPr lang="en-US" altLang="ja-JP" sz="5400" dirty="0"/>
          </a:p>
          <a:p>
            <a:r>
              <a:rPr lang="ja-JP" altLang="en-US" sz="5400" dirty="0"/>
              <a:t>規定集</a:t>
            </a:r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xmlns="" id="{59162333-3BE7-E542-9D92-6FD5BDE07E8B}"/>
              </a:ext>
            </a:extLst>
          </p:cNvPr>
          <p:cNvSpPr/>
          <p:nvPr/>
        </p:nvSpPr>
        <p:spPr>
          <a:xfrm rot="5400000">
            <a:off x="12560" y="-1"/>
            <a:ext cx="1800000" cy="1800000"/>
          </a:xfrm>
          <a:prstGeom prst="rtTriangle">
            <a:avLst/>
          </a:prstGeom>
          <a:solidFill>
            <a:srgbClr val="FF8AD8"/>
          </a:solidFill>
          <a:ln>
            <a:solidFill>
              <a:srgbClr val="FF8A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1DA9282-D411-6D4E-8E39-96C8DEED81E3}"/>
              </a:ext>
            </a:extLst>
          </p:cNvPr>
          <p:cNvSpPr txBox="1"/>
          <p:nvPr/>
        </p:nvSpPr>
        <p:spPr>
          <a:xfrm rot="18900000">
            <a:off x="-75651" y="334811"/>
            <a:ext cx="131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情報</a:t>
            </a:r>
            <a:endParaRPr kumimoji="1" lang="ja-JP" altLang="en-US" sz="3200" b="1" dirty="0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017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98450" y="516836"/>
            <a:ext cx="3240088" cy="320849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ja-JP" alt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役員</a:t>
            </a:r>
            <a:endParaRPr lang="en-US" altLang="ja-JP" sz="6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会議</a:t>
            </a:r>
            <a:endParaRPr lang="en-US" altLang="ja-JP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平成三十年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三月期</a:t>
            </a:r>
          </a:p>
        </p:txBody>
      </p:sp>
    </p:spTree>
    <p:extLst>
      <p:ext uri="{BB962C8B-B14F-4D97-AF65-F5344CB8AC3E}">
        <p14:creationId xmlns:p14="http://schemas.microsoft.com/office/powerpoint/2010/main" val="1192239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0" y="730241"/>
            <a:ext cx="3836988" cy="4652278"/>
          </a:xfrm>
        </p:spPr>
        <p:txBody>
          <a:bodyPr anchor="t"/>
          <a:lstStyle/>
          <a:p>
            <a:r>
              <a:rPr lang="ja-JP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営業報告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811" y="1585330"/>
            <a:ext cx="1791979" cy="179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3703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75</Words>
  <Application>Microsoft Office PowerPoint</Application>
  <PresentationFormat>ユーザー設定</PresentationFormat>
  <Paragraphs>53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Meiryo UI</vt:lpstr>
      <vt:lpstr>MS PGothic</vt:lpstr>
      <vt:lpstr>Yu Gothic</vt:lpstr>
      <vt:lpstr>Yu Gothic</vt:lpstr>
      <vt:lpstr>游ゴシック Light</vt:lpstr>
      <vt:lpstr>Arial</vt:lpstr>
      <vt:lpstr>Calibri</vt:lpstr>
      <vt:lpstr>Calibri Light</vt:lpstr>
      <vt:lpstr>ホワイト</vt:lpstr>
      <vt:lpstr>Handbook 5 ブック表紙 テンプレート</vt:lpstr>
      <vt:lpstr>このテンプレートについて</vt:lpstr>
      <vt:lpstr>ご利用手順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営業会議</dc:title>
  <dc:creator>アステリア株式会社</dc:creator>
  <cp:lastModifiedBy>岡島 未知</cp:lastModifiedBy>
  <cp:revision>55</cp:revision>
  <dcterms:created xsi:type="dcterms:W3CDTF">2017-02-16T01:40:51Z</dcterms:created>
  <dcterms:modified xsi:type="dcterms:W3CDTF">2018-12-18T00:28:49Z</dcterms:modified>
</cp:coreProperties>
</file>