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4" r:id="rId2"/>
    <p:sldId id="263" r:id="rId3"/>
    <p:sldId id="261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869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D17787-E726-40FB-B511-85FB2F03C14B}" type="datetimeFigureOut">
              <a:rPr lang="fr-CA" smtClean="0"/>
              <a:t>2019-07-30</a:t>
            </a:fld>
            <a:endParaRPr lang="fr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0299E-7AD4-4984-97E9-224EDEB748EB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90755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0299E-7AD4-4984-97E9-224EDEB748EB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55341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30/07/2019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30/07/2019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30/07/2019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30/07/2019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30/07/2019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30/07/2019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30/07/2019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30/07/2019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30/07/2019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30/07/2019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30/07/2019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30/07/2019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332656"/>
            <a:ext cx="2374256" cy="25290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260355" y="1062758"/>
            <a:ext cx="2495238" cy="17519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2998458" y="1062758"/>
            <a:ext cx="1186083" cy="134250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89425" y="1857075"/>
            <a:ext cx="842016" cy="864096"/>
          </a:xfrm>
          <a:prstGeom prst="rect">
            <a:avLst/>
          </a:prstGeom>
          <a:scene3d>
            <a:camera prst="isometricTopUp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dirty="0"/>
              <a:t>Browser</a:t>
            </a:r>
          </a:p>
        </p:txBody>
      </p:sp>
      <p:sp>
        <p:nvSpPr>
          <p:cNvPr id="7" name="U-Turn Arrow 6"/>
          <p:cNvSpPr/>
          <p:nvPr/>
        </p:nvSpPr>
        <p:spPr>
          <a:xfrm rot="16200000" flipV="1">
            <a:off x="4350662" y="-1070746"/>
            <a:ext cx="432048" cy="6693782"/>
          </a:xfrm>
          <a:prstGeom prst="uturnArrow">
            <a:avLst>
              <a:gd name="adj1" fmla="val 7076"/>
              <a:gd name="adj2" fmla="val 13574"/>
              <a:gd name="adj3" fmla="val 39711"/>
              <a:gd name="adj4" fmla="val 43750"/>
              <a:gd name="adj5" fmla="val 10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153237" y="1301961"/>
            <a:ext cx="842016" cy="864096"/>
          </a:xfrm>
          <a:prstGeom prst="rect">
            <a:avLst/>
          </a:prstGeom>
          <a:solidFill>
            <a:schemeClr val="accent2"/>
          </a:solidFill>
          <a:scene3d>
            <a:camera prst="isometricTopUp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dirty="0"/>
              <a:t>owlcms</a:t>
            </a:r>
            <a:br>
              <a:rPr lang="fr-CA" sz="1400" dirty="0"/>
            </a:br>
            <a:r>
              <a:rPr lang="fr-CA" sz="1400" dirty="0"/>
              <a:t>server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3999042" y="975848"/>
            <a:ext cx="1249967" cy="745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5249009" y="975848"/>
            <a:ext cx="1281964" cy="7051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98642" y="2784338"/>
            <a:ext cx="152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192.168.1.105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886187" y="2784338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192.168.1.1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530973" y="2779844"/>
            <a:ext cx="2959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owlcms4.herokuapp.com</a:t>
            </a:r>
          </a:p>
          <a:p>
            <a:r>
              <a:rPr lang="fr-CA" dirty="0"/>
              <a:t>http server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703" y="645483"/>
            <a:ext cx="1704430" cy="1286545"/>
          </a:xfrm>
          <a:prstGeom prst="rect">
            <a:avLst/>
          </a:prstGeom>
          <a:scene3d>
            <a:camera prst="isometricRightUp"/>
            <a:lightRig rig="threePt" dir="t"/>
          </a:scene3d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439386D-E3FD-4BC9-A249-C3519726FD9B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67592" y="762596"/>
            <a:ext cx="1982001" cy="86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091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0267" y="468249"/>
            <a:ext cx="2374256" cy="252901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548680"/>
            <a:ext cx="2374256" cy="252901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998458" y="1278782"/>
            <a:ext cx="1186083" cy="1342502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689425" y="2073099"/>
            <a:ext cx="842016" cy="864096"/>
          </a:xfrm>
          <a:prstGeom prst="rect">
            <a:avLst/>
          </a:prstGeom>
          <a:scene3d>
            <a:camera prst="isometricTopUp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dirty="0"/>
              <a:t>Browser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3999042" y="1191872"/>
            <a:ext cx="1249967" cy="745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 flipV="1">
            <a:off x="5249009" y="1191872"/>
            <a:ext cx="1281964" cy="7051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07471" y="3088672"/>
            <a:ext cx="152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192.168.1.105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895016" y="3088672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192.168.1.1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925264" y="3084178"/>
            <a:ext cx="20899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192.168.1.100</a:t>
            </a:r>
            <a:br>
              <a:rPr lang="fr-CA" dirty="0"/>
            </a:br>
            <a:r>
              <a:rPr lang="fr-CA" dirty="0"/>
              <a:t>master laptop</a:t>
            </a:r>
            <a:br>
              <a:rPr lang="fr-CA" dirty="0"/>
            </a:br>
            <a:r>
              <a:rPr lang="fr-CA" dirty="0"/>
              <a:t>acting as http server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495" y="857337"/>
            <a:ext cx="1704430" cy="1286545"/>
          </a:xfrm>
          <a:prstGeom prst="rect">
            <a:avLst/>
          </a:prstGeom>
          <a:scene3d>
            <a:camera prst="isometricRightUp"/>
            <a:lightRig rig="threePt" dir="t"/>
          </a:scene3d>
        </p:spPr>
      </p:pic>
      <p:sp>
        <p:nvSpPr>
          <p:cNvPr id="50" name="Rectangle 49"/>
          <p:cNvSpPr/>
          <p:nvPr/>
        </p:nvSpPr>
        <p:spPr>
          <a:xfrm>
            <a:off x="6921141" y="1967656"/>
            <a:ext cx="842016" cy="864096"/>
          </a:xfrm>
          <a:prstGeom prst="rect">
            <a:avLst/>
          </a:prstGeom>
          <a:solidFill>
            <a:schemeClr val="accent2"/>
          </a:solidFill>
          <a:scene3d>
            <a:camera prst="isometricTopUp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dirty="0"/>
              <a:t>owlcms</a:t>
            </a:r>
            <a:br>
              <a:rPr lang="fr-CA" sz="1400" dirty="0"/>
            </a:br>
            <a:r>
              <a:rPr lang="fr-CA" sz="1400" dirty="0"/>
              <a:t>server</a:t>
            </a:r>
          </a:p>
        </p:txBody>
      </p:sp>
      <p:sp>
        <p:nvSpPr>
          <p:cNvPr id="27" name="U-Turn Arrow 26"/>
          <p:cNvSpPr/>
          <p:nvPr/>
        </p:nvSpPr>
        <p:spPr>
          <a:xfrm rot="16200000" flipV="1">
            <a:off x="4060483" y="-564543"/>
            <a:ext cx="335125" cy="6016501"/>
          </a:xfrm>
          <a:prstGeom prst="uturnArrow">
            <a:avLst>
              <a:gd name="adj1" fmla="val 7076"/>
              <a:gd name="adj2" fmla="val 13574"/>
              <a:gd name="adj3" fmla="val 39711"/>
              <a:gd name="adj4" fmla="val 43750"/>
              <a:gd name="adj5" fmla="val 10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1107709-6294-4AF5-899D-305451C0C7E5}"/>
              </a:ext>
            </a:extLst>
          </p:cNvPr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8112" y="820381"/>
            <a:ext cx="1646150" cy="1234612"/>
          </a:xfrm>
          <a:prstGeom prst="rect">
            <a:avLst/>
          </a:prstGeom>
          <a:scene3d>
            <a:camera prst="isometricRightUp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933637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8670" y="116632"/>
            <a:ext cx="2374256" cy="2529019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7115097" y="1603339"/>
            <a:ext cx="842016" cy="864096"/>
          </a:xfrm>
          <a:prstGeom prst="rect">
            <a:avLst/>
          </a:prstGeom>
          <a:solidFill>
            <a:schemeClr val="accent2"/>
          </a:solidFill>
          <a:scene3d>
            <a:camera prst="isometricTopUp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dirty="0"/>
              <a:t>owlcms</a:t>
            </a:r>
            <a:br>
              <a:rPr lang="fr-CA" sz="1400" dirty="0"/>
            </a:br>
            <a:r>
              <a:rPr lang="fr-CA" sz="1400" dirty="0"/>
              <a:t>server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113667" y="2732561"/>
            <a:ext cx="15710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Master laptop</a:t>
            </a:r>
            <a:br>
              <a:rPr lang="fr-CA" dirty="0"/>
            </a:br>
            <a:r>
              <a:rPr lang="fr-CA" dirty="0" err="1"/>
              <a:t>talking</a:t>
            </a:r>
            <a:r>
              <a:rPr lang="fr-CA" dirty="0"/>
              <a:t> to </a:t>
            </a:r>
            <a:r>
              <a:rPr lang="fr-CA" dirty="0" err="1"/>
              <a:t>itself</a:t>
            </a:r>
            <a:br>
              <a:rPr lang="fr-CA" dirty="0"/>
            </a:br>
            <a:r>
              <a:rPr lang="fr-CA" dirty="0"/>
              <a:t>(localhost)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1041" y="473357"/>
            <a:ext cx="1661169" cy="1236826"/>
          </a:xfrm>
          <a:prstGeom prst="rect">
            <a:avLst/>
          </a:prstGeom>
          <a:scene3d>
            <a:camera prst="isometricRightUp"/>
            <a:lightRig rig="threePt" dir="t"/>
          </a:scene3d>
        </p:spPr>
      </p:pic>
      <p:sp>
        <p:nvSpPr>
          <p:cNvPr id="48" name="Rectangle 47"/>
          <p:cNvSpPr/>
          <p:nvPr/>
        </p:nvSpPr>
        <p:spPr>
          <a:xfrm>
            <a:off x="7700211" y="1262603"/>
            <a:ext cx="842016" cy="864096"/>
          </a:xfrm>
          <a:prstGeom prst="rect">
            <a:avLst/>
          </a:prstGeom>
          <a:scene3d>
            <a:camera prst="isometricTopUp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dirty="0"/>
              <a:t>Browser</a:t>
            </a:r>
          </a:p>
        </p:txBody>
      </p:sp>
      <p:sp>
        <p:nvSpPr>
          <p:cNvPr id="52" name="U-Turn Arrow 51"/>
          <p:cNvSpPr/>
          <p:nvPr/>
        </p:nvSpPr>
        <p:spPr>
          <a:xfrm rot="5400000" flipH="1" flipV="1">
            <a:off x="7635576" y="1443669"/>
            <a:ext cx="335125" cy="644618"/>
          </a:xfrm>
          <a:prstGeom prst="uturnArrow">
            <a:avLst>
              <a:gd name="adj1" fmla="val 7076"/>
              <a:gd name="adj2" fmla="val 13574"/>
              <a:gd name="adj3" fmla="val 39711"/>
              <a:gd name="adj4" fmla="val 43750"/>
              <a:gd name="adj5" fmla="val 10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6715E7-8926-4F06-AE23-016122342056}"/>
              </a:ext>
            </a:extLst>
          </p:cNvPr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550" y="475571"/>
            <a:ext cx="1646150" cy="1234612"/>
          </a:xfrm>
          <a:prstGeom prst="rect">
            <a:avLst/>
          </a:prstGeom>
          <a:scene3d>
            <a:camera prst="isometricRightUp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7310573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21</Words>
  <Application>Microsoft Office PowerPoint</Application>
  <PresentationFormat>On-screen Show (4:3)</PresentationFormat>
  <Paragraphs>15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Thème Office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owlcms</dc:creator>
  <cp:lastModifiedBy>Jean-François Lamy</cp:lastModifiedBy>
  <cp:revision>18</cp:revision>
  <dcterms:created xsi:type="dcterms:W3CDTF">2016-01-16T20:59:22Z</dcterms:created>
  <dcterms:modified xsi:type="dcterms:W3CDTF">2019-07-30T17:45:46Z</dcterms:modified>
</cp:coreProperties>
</file>