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38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E3A1C-FCB8-4BA5-809E-4B44C7F49F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A069C9-4001-4057-908E-B0D5C4F89E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001B8-C213-463B-B517-51452471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D3D2DE-DC2F-49A9-9008-FB3394C8F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A687A-8311-488E-B8CB-B956B85C1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50262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1C64C-670F-4AD2-B860-AE17729A1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35ED45-0030-4080-85DD-D7AC326603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A380C-7422-4F03-9001-AC621938F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22BBE-68F8-4008-9FB3-1D2DC3C0B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D8F4D-3CDD-486C-BB13-E78320E4A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0256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2F0B-A6CA-459D-B478-249294E520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2F1459-F534-4B50-823A-1BDA51698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49EF8-220B-4977-91AA-E42B19E9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7B843-ECE2-4EAB-9982-067DFC17F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03A56-EAD1-42AF-8A4F-55D95F760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30411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00784-3800-4B3E-83D6-BCFE294DE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DE1F7-5B21-4D38-8B3C-A4F2FDD6D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004FA-32D9-41DF-A527-0BEABAF30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6654C-C879-4075-84A7-745B4B671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E243E-A6BF-45D1-8CE1-39167C97E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84192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B0C8B-6C3D-499F-A914-E304EBBD1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9FE9F7-1203-4CE8-86B1-FE6BF8D83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5D580-EC76-4D55-9278-37828740A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4311C-EDB8-4F51-BF70-CEEE24449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F0878-BB2F-4AE8-BFBA-B8E729B8B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0742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BC414-A9CA-4284-A32B-71D64BE2E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03511-A41A-4804-ADB0-0D148473E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9C3997-0C07-4059-A2CD-1E3D0A50F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0AFB2B-86CD-4CFC-8864-704BA212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DD868-740D-449E-B97F-828299B4B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F2AF92-604B-4F4B-AA98-C551AE92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11371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992D7-3501-4513-B0AD-1B0A9391F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6F08EF-71BE-4810-9649-B2DCC10531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DEEAE-96A4-4CE3-8824-C0D59FC43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350945-8BB2-4B38-BC69-7F794B24DA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11C810-E038-41C8-A63B-1A11EA93AF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C35B4E-A140-46FD-9BD1-C55E68C5F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BD2651-CC2C-4FEC-8983-3AE52CA49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0B4C9F-0BB4-4B39-8BC0-546C49DAA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90025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B4425-E8B9-415D-9669-15DEC3E7F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B2D716-1615-43FE-8BA1-431914692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793AC2-3746-4A12-BC22-15A963D6B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2A436-5D8C-408C-AD9D-6974CC484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65249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74700F-E2DE-4C73-824F-28DB1F7AF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C3E4E3-1901-4B21-98DE-3DBEB240B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3691A2-0CD5-4656-8B4A-E65A1CEEB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8292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2A821-87C0-45FF-A4A0-C4F2C6CE8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211FB-6BC1-449B-8BA6-67A989407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F40A4C-3639-4428-AA6A-C490F1BDEF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D70B45-5692-4D06-9B19-E1ED4F0F0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979B9E-B113-40E5-943A-D8A038E2A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E2C7A-F928-4FA6-BE8B-636C79806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71164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97BD5-A19A-4F1E-A0F5-B4DAFA297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18031B-410C-4D1C-90EA-562CECD33E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EA3FE8-734F-4A33-AAA0-3428C9D318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2F91B-DFAC-44DA-8BAC-87546DC38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DCAD95-1FC0-4706-9E73-FC1AFA2E7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B55C88-C0E6-490F-8678-C7B9CBD3C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749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F8F880-00D5-4719-920D-3DEAC8A5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C6FEC1-7D04-45F7-864D-1F4529C15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91BEB-2334-47F3-AB96-2715B26B9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2FBC3-E573-4B2D-B1C4-960EEBA08826}" type="datetimeFigureOut">
              <a:rPr lang="fr-CA" smtClean="0"/>
              <a:t>2020-07-05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0E70D-9E41-4BCF-B1A9-7D5C84DFB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3E749-E6CE-4259-9D5B-F6D0939C66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525E-A160-4DCA-88B3-231846441D0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42441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Laptop">
            <a:extLst>
              <a:ext uri="{FF2B5EF4-FFF2-40B4-BE49-F238E27FC236}">
                <a16:creationId xmlns:a16="http://schemas.microsoft.com/office/drawing/2014/main" id="{76F585B0-FA20-416B-8FEF-C38BC820EB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1819" y="598906"/>
            <a:ext cx="914400" cy="914400"/>
          </a:xfrm>
          <a:prstGeom prst="rect">
            <a:avLst/>
          </a:prstGeom>
        </p:spPr>
      </p:pic>
      <p:pic>
        <p:nvPicPr>
          <p:cNvPr id="7" name="Graphic 6" descr="Server">
            <a:extLst>
              <a:ext uri="{FF2B5EF4-FFF2-40B4-BE49-F238E27FC236}">
                <a16:creationId xmlns:a16="http://schemas.microsoft.com/office/drawing/2014/main" id="{7D55334A-D93B-4BAF-8E4F-96CBFF08A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19260" y="3556334"/>
            <a:ext cx="914400" cy="914400"/>
          </a:xfrm>
          <a:prstGeom prst="rect">
            <a:avLst/>
          </a:prstGeom>
        </p:spPr>
      </p:pic>
      <p:pic>
        <p:nvPicPr>
          <p:cNvPr id="15" name="Graphic 14" descr="Smart Phone">
            <a:extLst>
              <a:ext uri="{FF2B5EF4-FFF2-40B4-BE49-F238E27FC236}">
                <a16:creationId xmlns:a16="http://schemas.microsoft.com/office/drawing/2014/main" id="{B26F2D9A-0389-4F5E-9CE3-76AE6DBD72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1819" y="2497283"/>
            <a:ext cx="457200" cy="457200"/>
          </a:xfrm>
          <a:prstGeom prst="rect">
            <a:avLst/>
          </a:prstGeom>
        </p:spPr>
      </p:pic>
      <p:pic>
        <p:nvPicPr>
          <p:cNvPr id="18" name="Graphic 17" descr="Smart Phone">
            <a:extLst>
              <a:ext uri="{FF2B5EF4-FFF2-40B4-BE49-F238E27FC236}">
                <a16:creationId xmlns:a16="http://schemas.microsoft.com/office/drawing/2014/main" id="{A68D5361-5BF4-4832-A4CD-48D24331CB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2632" y="2497283"/>
            <a:ext cx="457200" cy="457200"/>
          </a:xfrm>
          <a:prstGeom prst="rect">
            <a:avLst/>
          </a:prstGeom>
        </p:spPr>
      </p:pic>
      <p:pic>
        <p:nvPicPr>
          <p:cNvPr id="19" name="Graphic 18" descr="Smart Phone">
            <a:extLst>
              <a:ext uri="{FF2B5EF4-FFF2-40B4-BE49-F238E27FC236}">
                <a16:creationId xmlns:a16="http://schemas.microsoft.com/office/drawing/2014/main" id="{A4F2E9AB-1654-42A4-96CE-56E364489C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53445" y="2497283"/>
            <a:ext cx="457200" cy="457200"/>
          </a:xfrm>
          <a:prstGeom prst="rect">
            <a:avLst/>
          </a:prstGeom>
        </p:spPr>
      </p:pic>
      <p:pic>
        <p:nvPicPr>
          <p:cNvPr id="21" name="Graphic 20" descr="Server">
            <a:extLst>
              <a:ext uri="{FF2B5EF4-FFF2-40B4-BE49-F238E27FC236}">
                <a16:creationId xmlns:a16="http://schemas.microsoft.com/office/drawing/2014/main" id="{5177753F-C49E-491E-81CB-B902FC2C3E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67287" y="3471326"/>
            <a:ext cx="914400" cy="914400"/>
          </a:xfrm>
          <a:prstGeom prst="rect">
            <a:avLst/>
          </a:prstGeom>
        </p:spPr>
      </p:pic>
      <p:pic>
        <p:nvPicPr>
          <p:cNvPr id="37" name="Graphic 36" descr="Laptop">
            <a:extLst>
              <a:ext uri="{FF2B5EF4-FFF2-40B4-BE49-F238E27FC236}">
                <a16:creationId xmlns:a16="http://schemas.microsoft.com/office/drawing/2014/main" id="{B4B10AC0-DA4E-417B-BE77-4DC952874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59690" y="1035372"/>
            <a:ext cx="914400" cy="914400"/>
          </a:xfrm>
          <a:prstGeom prst="rect">
            <a:avLst/>
          </a:prstGeom>
        </p:spPr>
      </p:pic>
      <p:pic>
        <p:nvPicPr>
          <p:cNvPr id="39" name="Graphic 38" descr="Laptop">
            <a:extLst>
              <a:ext uri="{FF2B5EF4-FFF2-40B4-BE49-F238E27FC236}">
                <a16:creationId xmlns:a16="http://schemas.microsoft.com/office/drawing/2014/main" id="{75167A89-7233-4EE0-8883-B4FD6C2C8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77687" y="1056106"/>
            <a:ext cx="914400" cy="914400"/>
          </a:xfrm>
          <a:prstGeom prst="rect">
            <a:avLst/>
          </a:prstGeom>
        </p:spPr>
      </p:pic>
      <p:pic>
        <p:nvPicPr>
          <p:cNvPr id="40" name="Graphic 39" descr="Laptop">
            <a:extLst>
              <a:ext uri="{FF2B5EF4-FFF2-40B4-BE49-F238E27FC236}">
                <a16:creationId xmlns:a16="http://schemas.microsoft.com/office/drawing/2014/main" id="{2959F963-E321-4DE6-9007-5B95094ED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5685" y="1035372"/>
            <a:ext cx="914400" cy="914400"/>
          </a:xfrm>
          <a:prstGeom prst="rect">
            <a:avLst/>
          </a:prstGeom>
        </p:spPr>
      </p:pic>
      <p:pic>
        <p:nvPicPr>
          <p:cNvPr id="42" name="Graphic 41" descr="Laptop">
            <a:extLst>
              <a:ext uri="{FF2B5EF4-FFF2-40B4-BE49-F238E27FC236}">
                <a16:creationId xmlns:a16="http://schemas.microsoft.com/office/drawing/2014/main" id="{30258E07-778B-4C23-82CB-8374A76FC36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492784" y="5267674"/>
            <a:ext cx="914400" cy="914400"/>
          </a:xfrm>
          <a:prstGeom prst="rect">
            <a:avLst/>
          </a:prstGeom>
        </p:spPr>
      </p:pic>
      <p:pic>
        <p:nvPicPr>
          <p:cNvPr id="44" name="Graphic 43" descr="Laptop">
            <a:extLst>
              <a:ext uri="{FF2B5EF4-FFF2-40B4-BE49-F238E27FC236}">
                <a16:creationId xmlns:a16="http://schemas.microsoft.com/office/drawing/2014/main" id="{A91E7EE7-10AA-4201-8AC3-48AB9FC0C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96245" y="603032"/>
            <a:ext cx="914400" cy="914400"/>
          </a:xfrm>
          <a:prstGeom prst="rect">
            <a:avLst/>
          </a:prstGeom>
        </p:spPr>
      </p:pic>
      <p:sp>
        <p:nvSpPr>
          <p:cNvPr id="47" name="Graphic 45" descr="Cloud">
            <a:extLst>
              <a:ext uri="{FF2B5EF4-FFF2-40B4-BE49-F238E27FC236}">
                <a16:creationId xmlns:a16="http://schemas.microsoft.com/office/drawing/2014/main" id="{2C50AF59-EF21-455C-ADD4-67B324FF4541}"/>
              </a:ext>
            </a:extLst>
          </p:cNvPr>
          <p:cNvSpPr/>
          <p:nvPr/>
        </p:nvSpPr>
        <p:spPr>
          <a:xfrm>
            <a:off x="6340643" y="1949772"/>
            <a:ext cx="5415353" cy="3082249"/>
          </a:xfrm>
          <a:custGeom>
            <a:avLst/>
            <a:gdLst>
              <a:gd name="connsiteX0" fmla="*/ 681898 w 4015594"/>
              <a:gd name="connsiteY0" fmla="*/ 2281741 h 2285550"/>
              <a:gd name="connsiteX1" fmla="*/ 870545 w 4015594"/>
              <a:gd name="connsiteY1" fmla="*/ 2285551 h 2285550"/>
              <a:gd name="connsiteX2" fmla="*/ 3444286 w 4015594"/>
              <a:gd name="connsiteY2" fmla="*/ 2285551 h 2285550"/>
              <a:gd name="connsiteX3" fmla="*/ 4015591 w 4015594"/>
              <a:gd name="connsiteY3" fmla="*/ 1709703 h 2285550"/>
              <a:gd name="connsiteX4" fmla="*/ 3449048 w 4015594"/>
              <a:gd name="connsiteY4" fmla="*/ 1138436 h 2285550"/>
              <a:gd name="connsiteX5" fmla="*/ 3401423 w 4015594"/>
              <a:gd name="connsiteY5" fmla="*/ 1138436 h 2285550"/>
              <a:gd name="connsiteX6" fmla="*/ 3101386 w 4015594"/>
              <a:gd name="connsiteY6" fmla="*/ 557239 h 2285550"/>
              <a:gd name="connsiteX7" fmla="*/ 2448890 w 4015594"/>
              <a:gd name="connsiteY7" fmla="*/ 466752 h 2285550"/>
              <a:gd name="connsiteX8" fmla="*/ 1296117 w 4015594"/>
              <a:gd name="connsiteY8" fmla="*/ 94148 h 2285550"/>
              <a:gd name="connsiteX9" fmla="*/ 829559 w 4015594"/>
              <a:gd name="connsiteY9" fmla="*/ 852610 h 2285550"/>
              <a:gd name="connsiteX10" fmla="*/ 829559 w 4015594"/>
              <a:gd name="connsiteY10" fmla="*/ 862135 h 2285550"/>
              <a:gd name="connsiteX11" fmla="*/ 716535 w 4015594"/>
              <a:gd name="connsiteY11" fmla="*/ 852929 h 2285550"/>
              <a:gd name="connsiteX12" fmla="*/ 0 w 4015594"/>
              <a:gd name="connsiteY12" fmla="*/ 1567799 h 2285550"/>
              <a:gd name="connsiteX13" fmla="*/ 67507 w 4015594"/>
              <a:gd name="connsiteY13" fmla="*/ 1872066 h 2285550"/>
              <a:gd name="connsiteX14" fmla="*/ 681898 w 4015594"/>
              <a:gd name="connsiteY14" fmla="*/ 2281741 h 2285550"/>
              <a:gd name="connsiteX15" fmla="*/ 219826 w 4015594"/>
              <a:gd name="connsiteY15" fmla="*/ 1195710 h 2285550"/>
              <a:gd name="connsiteX16" fmla="*/ 716507 w 4015594"/>
              <a:gd name="connsiteY16" fmla="*/ 948169 h 2285550"/>
              <a:gd name="connsiteX17" fmla="*/ 814138 w 4015594"/>
              <a:gd name="connsiteY17" fmla="*/ 956118 h 2285550"/>
              <a:gd name="connsiteX18" fmla="*/ 924776 w 4015594"/>
              <a:gd name="connsiteY18" fmla="*/ 974215 h 2285550"/>
              <a:gd name="connsiteX19" fmla="*/ 924776 w 4015594"/>
              <a:gd name="connsiteY19" fmla="*/ 852591 h 2285550"/>
              <a:gd name="connsiteX20" fmla="*/ 1690971 w 4015594"/>
              <a:gd name="connsiteY20" fmla="*/ 95767 h 2285550"/>
              <a:gd name="connsiteX21" fmla="*/ 2364137 w 4015594"/>
              <a:gd name="connsiteY21" fmla="*/ 510238 h 2285550"/>
              <a:gd name="connsiteX22" fmla="*/ 2401960 w 4015594"/>
              <a:gd name="connsiteY22" fmla="*/ 583909 h 2285550"/>
              <a:gd name="connsiteX23" fmla="*/ 2480170 w 4015594"/>
              <a:gd name="connsiteY23" fmla="*/ 556701 h 2285550"/>
              <a:gd name="connsiteX24" fmla="*/ 3270097 w 4015594"/>
              <a:gd name="connsiteY24" fmla="*/ 930548 h 2285550"/>
              <a:gd name="connsiteX25" fmla="*/ 3306169 w 4015594"/>
              <a:gd name="connsiteY25" fmla="*/ 1138436 h 2285550"/>
              <a:gd name="connsiteX26" fmla="*/ 3306169 w 4015594"/>
              <a:gd name="connsiteY26" fmla="*/ 1233686 h 2285550"/>
              <a:gd name="connsiteX27" fmla="*/ 3449044 w 4015594"/>
              <a:gd name="connsiteY27" fmla="*/ 1233686 h 2285550"/>
              <a:gd name="connsiteX28" fmla="*/ 3920293 w 4015594"/>
              <a:gd name="connsiteY28" fmla="*/ 1719004 h 2285550"/>
              <a:gd name="connsiteX29" fmla="*/ 3444286 w 4015594"/>
              <a:gd name="connsiteY29" fmla="*/ 2190301 h 2285550"/>
              <a:gd name="connsiteX30" fmla="*/ 771947 w 4015594"/>
              <a:gd name="connsiteY30" fmla="*/ 2190301 h 2285550"/>
              <a:gd name="connsiteX31" fmla="*/ 687070 w 4015594"/>
              <a:gd name="connsiteY31" fmla="*/ 2186629 h 2285550"/>
              <a:gd name="connsiteX32" fmla="*/ 95530 w 4015594"/>
              <a:gd name="connsiteY32" fmla="*/ 1541782 h 2285550"/>
              <a:gd name="connsiteX33" fmla="*/ 219811 w 4015594"/>
              <a:gd name="connsiteY33" fmla="*/ 1195710 h 228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015594" h="2285550">
                <a:moveTo>
                  <a:pt x="681898" y="2281741"/>
                </a:moveTo>
                <a:cubicBezTo>
                  <a:pt x="730051" y="2284365"/>
                  <a:pt x="870545" y="2285551"/>
                  <a:pt x="870545" y="2285551"/>
                </a:cubicBezTo>
                <a:lnTo>
                  <a:pt x="3444286" y="2285551"/>
                </a:lnTo>
                <a:cubicBezTo>
                  <a:pt x="3761064" y="2284298"/>
                  <a:pt x="4016848" y="2026480"/>
                  <a:pt x="4015591" y="1709703"/>
                </a:cubicBezTo>
                <a:cubicBezTo>
                  <a:pt x="4014352" y="1396554"/>
                  <a:pt x="3762178" y="1142275"/>
                  <a:pt x="3449048" y="1138436"/>
                </a:cubicBezTo>
                <a:lnTo>
                  <a:pt x="3401423" y="1138436"/>
                </a:lnTo>
                <a:cubicBezTo>
                  <a:pt x="3400980" y="907655"/>
                  <a:pt x="3289266" y="691256"/>
                  <a:pt x="3101386" y="557239"/>
                </a:cubicBezTo>
                <a:cubicBezTo>
                  <a:pt x="2911034" y="424056"/>
                  <a:pt x="2668303" y="390395"/>
                  <a:pt x="2448890" y="466752"/>
                </a:cubicBezTo>
                <a:cubicBezTo>
                  <a:pt x="2233454" y="45533"/>
                  <a:pt x="1717337" y="-121288"/>
                  <a:pt x="1296117" y="94148"/>
                </a:cubicBezTo>
                <a:cubicBezTo>
                  <a:pt x="1011091" y="239928"/>
                  <a:pt x="831140" y="532470"/>
                  <a:pt x="829559" y="852610"/>
                </a:cubicBezTo>
                <a:lnTo>
                  <a:pt x="829559" y="862135"/>
                </a:lnTo>
                <a:cubicBezTo>
                  <a:pt x="792192" y="856020"/>
                  <a:pt x="754397" y="852943"/>
                  <a:pt x="716535" y="852929"/>
                </a:cubicBezTo>
                <a:cubicBezTo>
                  <a:pt x="321262" y="852472"/>
                  <a:pt x="460" y="1172531"/>
                  <a:pt x="0" y="1567799"/>
                </a:cubicBezTo>
                <a:cubicBezTo>
                  <a:pt x="-121" y="1672950"/>
                  <a:pt x="22927" y="1776835"/>
                  <a:pt x="67507" y="1872066"/>
                </a:cubicBezTo>
                <a:cubicBezTo>
                  <a:pt x="183202" y="2109633"/>
                  <a:pt x="418107" y="2266272"/>
                  <a:pt x="681898" y="2281741"/>
                </a:cubicBezTo>
                <a:close/>
                <a:moveTo>
                  <a:pt x="219826" y="1195710"/>
                </a:moveTo>
                <a:cubicBezTo>
                  <a:pt x="338650" y="1041376"/>
                  <a:pt x="521740" y="950122"/>
                  <a:pt x="716507" y="948169"/>
                </a:cubicBezTo>
                <a:cubicBezTo>
                  <a:pt x="749211" y="948198"/>
                  <a:pt x="781858" y="950855"/>
                  <a:pt x="814138" y="956118"/>
                </a:cubicBezTo>
                <a:lnTo>
                  <a:pt x="924776" y="974215"/>
                </a:lnTo>
                <a:lnTo>
                  <a:pt x="924776" y="852591"/>
                </a:lnTo>
                <a:cubicBezTo>
                  <a:pt x="927362" y="432019"/>
                  <a:pt x="1270400" y="93181"/>
                  <a:pt x="1690971" y="95767"/>
                </a:cubicBezTo>
                <a:cubicBezTo>
                  <a:pt x="1975112" y="97515"/>
                  <a:pt x="2234644" y="257311"/>
                  <a:pt x="2364137" y="510238"/>
                </a:cubicBezTo>
                <a:lnTo>
                  <a:pt x="2401960" y="583909"/>
                </a:lnTo>
                <a:lnTo>
                  <a:pt x="2480170" y="556701"/>
                </a:lnTo>
                <a:cubicBezTo>
                  <a:pt x="2801539" y="441806"/>
                  <a:pt x="3155197" y="609179"/>
                  <a:pt x="3270097" y="930548"/>
                </a:cubicBezTo>
                <a:cubicBezTo>
                  <a:pt x="3293948" y="997261"/>
                  <a:pt x="3306149" y="1067584"/>
                  <a:pt x="3306169" y="1138436"/>
                </a:cubicBezTo>
                <a:lnTo>
                  <a:pt x="3306169" y="1233686"/>
                </a:lnTo>
                <a:lnTo>
                  <a:pt x="3449044" y="1233686"/>
                </a:lnTo>
                <a:cubicBezTo>
                  <a:pt x="3713191" y="1237572"/>
                  <a:pt x="3924179" y="1454856"/>
                  <a:pt x="3920293" y="1719004"/>
                </a:cubicBezTo>
                <a:cubicBezTo>
                  <a:pt x="3916459" y="1979527"/>
                  <a:pt x="3704833" y="2189062"/>
                  <a:pt x="3444286" y="2190301"/>
                </a:cubicBezTo>
                <a:lnTo>
                  <a:pt x="771947" y="2190301"/>
                </a:lnTo>
                <a:lnTo>
                  <a:pt x="687070" y="2186629"/>
                </a:lnTo>
                <a:cubicBezTo>
                  <a:pt x="345651" y="2171908"/>
                  <a:pt x="80810" y="1883200"/>
                  <a:pt x="95530" y="1541782"/>
                </a:cubicBezTo>
                <a:cubicBezTo>
                  <a:pt x="100932" y="1416495"/>
                  <a:pt x="144273" y="1295808"/>
                  <a:pt x="219811" y="1195710"/>
                </a:cubicBezTo>
                <a:close/>
              </a:path>
            </a:pathLst>
          </a:custGeom>
          <a:noFill/>
          <a:ln w="635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fr-C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57DAAC0-F8D2-40CD-B60F-5DBE9A6FD955}"/>
              </a:ext>
            </a:extLst>
          </p:cNvPr>
          <p:cNvSpPr/>
          <p:nvPr/>
        </p:nvSpPr>
        <p:spPr>
          <a:xfrm>
            <a:off x="4382846" y="3471326"/>
            <a:ext cx="1500597" cy="11099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13" name="Graphic 12" descr="Laptop">
            <a:extLst>
              <a:ext uri="{FF2B5EF4-FFF2-40B4-BE49-F238E27FC236}">
                <a16:creationId xmlns:a16="http://schemas.microsoft.com/office/drawing/2014/main" id="{35FB9175-67C9-40DB-8135-0640A10A3A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75944" y="3560834"/>
            <a:ext cx="914400" cy="914400"/>
          </a:xfrm>
          <a:prstGeom prst="rect">
            <a:avLst/>
          </a:prstGeom>
        </p:spPr>
      </p:pic>
      <p:cxnSp>
        <p:nvCxnSpPr>
          <p:cNvPr id="67" name="Connector: Curved 66">
            <a:extLst>
              <a:ext uri="{FF2B5EF4-FFF2-40B4-BE49-F238E27FC236}">
                <a16:creationId xmlns:a16="http://schemas.microsoft.com/office/drawing/2014/main" id="{3CC4C0E7-8A33-456E-AB9A-19F7E746862F}"/>
              </a:ext>
            </a:extLst>
          </p:cNvPr>
          <p:cNvCxnSpPr>
            <a:cxnSpLocks/>
            <a:stCxn id="19" idx="2"/>
            <a:endCxn id="13" idx="1"/>
          </p:cNvCxnSpPr>
          <p:nvPr/>
        </p:nvCxnSpPr>
        <p:spPr>
          <a:xfrm rot="16200000" flipH="1">
            <a:off x="3097219" y="2439308"/>
            <a:ext cx="1063551" cy="2093899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Curved 68">
            <a:extLst>
              <a:ext uri="{FF2B5EF4-FFF2-40B4-BE49-F238E27FC236}">
                <a16:creationId xmlns:a16="http://schemas.microsoft.com/office/drawing/2014/main" id="{B868B35F-7240-464D-8632-09E3BE0AA964}"/>
              </a:ext>
            </a:extLst>
          </p:cNvPr>
          <p:cNvCxnSpPr>
            <a:cxnSpLocks/>
            <a:stCxn id="18" idx="2"/>
            <a:endCxn id="13" idx="1"/>
          </p:cNvCxnSpPr>
          <p:nvPr/>
        </p:nvCxnSpPr>
        <p:spPr>
          <a:xfrm rot="16200000" flipH="1">
            <a:off x="2671813" y="2013902"/>
            <a:ext cx="1063551" cy="2944712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Curved 70">
            <a:extLst>
              <a:ext uri="{FF2B5EF4-FFF2-40B4-BE49-F238E27FC236}">
                <a16:creationId xmlns:a16="http://schemas.microsoft.com/office/drawing/2014/main" id="{F4029B8D-7D2F-4A22-8BE2-A243426A9C77}"/>
              </a:ext>
            </a:extLst>
          </p:cNvPr>
          <p:cNvCxnSpPr>
            <a:cxnSpLocks/>
            <a:stCxn id="15" idx="2"/>
            <a:endCxn id="13" idx="1"/>
          </p:cNvCxnSpPr>
          <p:nvPr/>
        </p:nvCxnSpPr>
        <p:spPr>
          <a:xfrm rot="16200000" flipH="1">
            <a:off x="2246406" y="1588495"/>
            <a:ext cx="1063551" cy="3795525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Curved 75">
            <a:extLst>
              <a:ext uri="{FF2B5EF4-FFF2-40B4-BE49-F238E27FC236}">
                <a16:creationId xmlns:a16="http://schemas.microsoft.com/office/drawing/2014/main" id="{B0E96370-52C4-45E3-ABB7-F38BD45E9E71}"/>
              </a:ext>
            </a:extLst>
          </p:cNvPr>
          <p:cNvCxnSpPr>
            <a:cxnSpLocks/>
            <a:stCxn id="42" idx="3"/>
            <a:endCxn id="35" idx="2"/>
          </p:cNvCxnSpPr>
          <p:nvPr/>
        </p:nvCxnSpPr>
        <p:spPr>
          <a:xfrm flipV="1">
            <a:off x="2407184" y="4581322"/>
            <a:ext cx="2725961" cy="1143552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Curved 120">
            <a:extLst>
              <a:ext uri="{FF2B5EF4-FFF2-40B4-BE49-F238E27FC236}">
                <a16:creationId xmlns:a16="http://schemas.microsoft.com/office/drawing/2014/main" id="{7F9B236A-46B9-4CAA-9E1E-846355322AEF}"/>
              </a:ext>
            </a:extLst>
          </p:cNvPr>
          <p:cNvCxnSpPr>
            <a:stCxn id="35" idx="0"/>
            <a:endCxn id="5" idx="2"/>
          </p:cNvCxnSpPr>
          <p:nvPr/>
        </p:nvCxnSpPr>
        <p:spPr>
          <a:xfrm rot="16200000" flipV="1">
            <a:off x="2142072" y="480253"/>
            <a:ext cx="1958020" cy="4024126"/>
          </a:xfrm>
          <a:prstGeom prst="curvedConnector3">
            <a:avLst>
              <a:gd name="adj1" fmla="val 67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or: Curved 123">
            <a:extLst>
              <a:ext uri="{FF2B5EF4-FFF2-40B4-BE49-F238E27FC236}">
                <a16:creationId xmlns:a16="http://schemas.microsoft.com/office/drawing/2014/main" id="{53FE312B-72AD-4E57-A253-2FFF7B5C59D1}"/>
              </a:ext>
            </a:extLst>
          </p:cNvPr>
          <p:cNvCxnSpPr>
            <a:stCxn id="35" idx="0"/>
            <a:endCxn id="44" idx="2"/>
          </p:cNvCxnSpPr>
          <p:nvPr/>
        </p:nvCxnSpPr>
        <p:spPr>
          <a:xfrm rot="16200000" flipV="1">
            <a:off x="2766348" y="1104529"/>
            <a:ext cx="1953894" cy="2779700"/>
          </a:xfrm>
          <a:prstGeom prst="curvedConnector3">
            <a:avLst>
              <a:gd name="adj1" fmla="val 7339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F86A6991-9E85-4544-9C96-C2C5125B7152}"/>
              </a:ext>
            </a:extLst>
          </p:cNvPr>
          <p:cNvSpPr/>
          <p:nvPr/>
        </p:nvSpPr>
        <p:spPr>
          <a:xfrm>
            <a:off x="270588" y="501109"/>
            <a:ext cx="5710334" cy="59276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A47218F2-E193-4C56-B84B-B091AAEC9625}"/>
              </a:ext>
            </a:extLst>
          </p:cNvPr>
          <p:cNvSpPr txBox="1"/>
          <p:nvPr/>
        </p:nvSpPr>
        <p:spPr>
          <a:xfrm>
            <a:off x="2865889" y="836497"/>
            <a:ext cx="1343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Scoreboards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E1A24CB-D856-4574-A0B7-39AB7B963F94}"/>
              </a:ext>
            </a:extLst>
          </p:cNvPr>
          <p:cNvSpPr txBox="1"/>
          <p:nvPr/>
        </p:nvSpPr>
        <p:spPr>
          <a:xfrm>
            <a:off x="2865889" y="2402717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Referee</a:t>
            </a:r>
            <a:br>
              <a:rPr lang="fr-CA" dirty="0"/>
            </a:br>
            <a:r>
              <a:rPr lang="fr-CA" dirty="0"/>
              <a:t>Phone/Tablet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E5E34C6-8717-433B-8843-E4B12A7C146D}"/>
              </a:ext>
            </a:extLst>
          </p:cNvPr>
          <p:cNvSpPr txBox="1"/>
          <p:nvPr/>
        </p:nvSpPr>
        <p:spPr>
          <a:xfrm>
            <a:off x="1487158" y="5997408"/>
            <a:ext cx="99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Marshall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51255E3D-D65B-44CD-BE13-9BD3F23D006B}"/>
              </a:ext>
            </a:extLst>
          </p:cNvPr>
          <p:cNvSpPr txBox="1"/>
          <p:nvPr/>
        </p:nvSpPr>
        <p:spPr>
          <a:xfrm>
            <a:off x="4523041" y="5958783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/>
              <a:t>Announcer</a:t>
            </a:r>
            <a:endParaRPr lang="fr-CA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2DCF87DF-F2ED-4475-9407-EE20527072A2}"/>
              </a:ext>
            </a:extLst>
          </p:cNvPr>
          <p:cNvSpPr txBox="1"/>
          <p:nvPr/>
        </p:nvSpPr>
        <p:spPr>
          <a:xfrm>
            <a:off x="194888" y="178613"/>
            <a:ext cx="1755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 err="1"/>
              <a:t>Competition</a:t>
            </a:r>
            <a:r>
              <a:rPr lang="fr-CA" i="1" dirty="0"/>
              <a:t> Site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3D4809F-46F2-45AB-9212-B21139D1E38C}"/>
              </a:ext>
            </a:extLst>
          </p:cNvPr>
          <p:cNvCxnSpPr>
            <a:stCxn id="13" idx="3"/>
            <a:endCxn id="7" idx="1"/>
          </p:cNvCxnSpPr>
          <p:nvPr/>
        </p:nvCxnSpPr>
        <p:spPr>
          <a:xfrm flipV="1">
            <a:off x="5590344" y="4013534"/>
            <a:ext cx="1428916" cy="450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7" name="Graphic 136" descr="Laptop">
            <a:extLst>
              <a:ext uri="{FF2B5EF4-FFF2-40B4-BE49-F238E27FC236}">
                <a16:creationId xmlns:a16="http://schemas.microsoft.com/office/drawing/2014/main" id="{1E7CC159-6195-4D7F-8385-60C99F5407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61351" y="5267674"/>
            <a:ext cx="914400" cy="914400"/>
          </a:xfrm>
          <a:prstGeom prst="rect">
            <a:avLst/>
          </a:prstGeom>
        </p:spPr>
      </p:pic>
      <p:sp>
        <p:nvSpPr>
          <p:cNvPr id="138" name="TextBox 137">
            <a:extLst>
              <a:ext uri="{FF2B5EF4-FFF2-40B4-BE49-F238E27FC236}">
                <a16:creationId xmlns:a16="http://schemas.microsoft.com/office/drawing/2014/main" id="{79F9B87A-2C2D-43BA-8A3D-63A48FBE7D79}"/>
              </a:ext>
            </a:extLst>
          </p:cNvPr>
          <p:cNvSpPr txBox="1"/>
          <p:nvPr/>
        </p:nvSpPr>
        <p:spPr>
          <a:xfrm>
            <a:off x="4706826" y="4246936"/>
            <a:ext cx="89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owlcms</a:t>
            </a:r>
          </a:p>
        </p:txBody>
      </p:sp>
      <p:cxnSp>
        <p:nvCxnSpPr>
          <p:cNvPr id="140" name="Connector: Curved 139">
            <a:extLst>
              <a:ext uri="{FF2B5EF4-FFF2-40B4-BE49-F238E27FC236}">
                <a16:creationId xmlns:a16="http://schemas.microsoft.com/office/drawing/2014/main" id="{0CD263EB-083B-46BB-903A-85F2EB299A85}"/>
              </a:ext>
            </a:extLst>
          </p:cNvPr>
          <p:cNvCxnSpPr>
            <a:stCxn id="137" idx="3"/>
            <a:endCxn id="138" idx="2"/>
          </p:cNvCxnSpPr>
          <p:nvPr/>
        </p:nvCxnSpPr>
        <p:spPr>
          <a:xfrm flipH="1" flipV="1">
            <a:off x="5154577" y="4616268"/>
            <a:ext cx="421174" cy="1108606"/>
          </a:xfrm>
          <a:prstGeom prst="curvedConnector4">
            <a:avLst>
              <a:gd name="adj1" fmla="val -54277"/>
              <a:gd name="adj2" fmla="val 7062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FDFA73C4-2863-4475-A7A2-353585C96372}"/>
              </a:ext>
            </a:extLst>
          </p:cNvPr>
          <p:cNvSpPr txBox="1"/>
          <p:nvPr/>
        </p:nvSpPr>
        <p:spPr>
          <a:xfrm>
            <a:off x="6787713" y="4356637"/>
            <a:ext cx="1377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/>
              <a:t>publicresults</a:t>
            </a:r>
            <a:endParaRPr lang="fr-CA" dirty="0"/>
          </a:p>
        </p:txBody>
      </p:sp>
      <p:cxnSp>
        <p:nvCxnSpPr>
          <p:cNvPr id="143" name="Connector: Curved 142">
            <a:extLst>
              <a:ext uri="{FF2B5EF4-FFF2-40B4-BE49-F238E27FC236}">
                <a16:creationId xmlns:a16="http://schemas.microsoft.com/office/drawing/2014/main" id="{EA06EC34-A278-408E-A58E-B30BBF510876}"/>
              </a:ext>
            </a:extLst>
          </p:cNvPr>
          <p:cNvCxnSpPr>
            <a:stCxn id="7" idx="3"/>
            <a:endCxn id="37" idx="3"/>
          </p:cNvCxnSpPr>
          <p:nvPr/>
        </p:nvCxnSpPr>
        <p:spPr>
          <a:xfrm flipV="1">
            <a:off x="7933660" y="1492572"/>
            <a:ext cx="140430" cy="2520962"/>
          </a:xfrm>
          <a:prstGeom prst="curvedConnector3">
            <a:avLst>
              <a:gd name="adj1" fmla="val 26278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or: Curved 144">
            <a:extLst>
              <a:ext uri="{FF2B5EF4-FFF2-40B4-BE49-F238E27FC236}">
                <a16:creationId xmlns:a16="http://schemas.microsoft.com/office/drawing/2014/main" id="{A484415C-90E6-46A4-AADF-5FA10C8060A9}"/>
              </a:ext>
            </a:extLst>
          </p:cNvPr>
          <p:cNvCxnSpPr>
            <a:stCxn id="7" idx="3"/>
            <a:endCxn id="39" idx="3"/>
          </p:cNvCxnSpPr>
          <p:nvPr/>
        </p:nvCxnSpPr>
        <p:spPr>
          <a:xfrm flipV="1">
            <a:off x="7933660" y="1513306"/>
            <a:ext cx="1758427" cy="2500228"/>
          </a:xfrm>
          <a:prstGeom prst="curvedConnector3">
            <a:avLst>
              <a:gd name="adj1" fmla="val 113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or: Curved 146">
            <a:extLst>
              <a:ext uri="{FF2B5EF4-FFF2-40B4-BE49-F238E27FC236}">
                <a16:creationId xmlns:a16="http://schemas.microsoft.com/office/drawing/2014/main" id="{B989D948-7F2D-448F-A124-1CB1BA2F7C27}"/>
              </a:ext>
            </a:extLst>
          </p:cNvPr>
          <p:cNvCxnSpPr>
            <a:stCxn id="7" idx="3"/>
            <a:endCxn id="40" idx="3"/>
          </p:cNvCxnSpPr>
          <p:nvPr/>
        </p:nvCxnSpPr>
        <p:spPr>
          <a:xfrm flipV="1">
            <a:off x="7933660" y="1492572"/>
            <a:ext cx="3376425" cy="2520962"/>
          </a:xfrm>
          <a:prstGeom prst="curvedConnector3">
            <a:avLst>
              <a:gd name="adj1" fmla="val 10677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D743DF60-0745-49C0-8B08-35D5932404E4}"/>
              </a:ext>
            </a:extLst>
          </p:cNvPr>
          <p:cNvSpPr txBox="1"/>
          <p:nvPr/>
        </p:nvSpPr>
        <p:spPr>
          <a:xfrm>
            <a:off x="7210721" y="769313"/>
            <a:ext cx="78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/>
              <a:t>Gym 1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2D2A7CF-CE2D-4938-B579-C2C4CD9A4D07}"/>
              </a:ext>
            </a:extLst>
          </p:cNvPr>
          <p:cNvSpPr txBox="1"/>
          <p:nvPr/>
        </p:nvSpPr>
        <p:spPr>
          <a:xfrm>
            <a:off x="8812873" y="769313"/>
            <a:ext cx="78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/>
              <a:t>Gym 2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F2265CF5-E4F4-44F5-B868-59DD32D25AA5}"/>
              </a:ext>
            </a:extLst>
          </p:cNvPr>
          <p:cNvSpPr txBox="1"/>
          <p:nvPr/>
        </p:nvSpPr>
        <p:spPr>
          <a:xfrm>
            <a:off x="10430870" y="769313"/>
            <a:ext cx="78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/>
              <a:t>Gym 3</a:t>
            </a:r>
          </a:p>
        </p:txBody>
      </p:sp>
    </p:spTree>
    <p:extLst>
      <p:ext uri="{BB962C8B-B14F-4D97-AF65-F5344CB8AC3E}">
        <p14:creationId xmlns:p14="http://schemas.microsoft.com/office/powerpoint/2010/main" val="3978270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Laptop">
            <a:extLst>
              <a:ext uri="{FF2B5EF4-FFF2-40B4-BE49-F238E27FC236}">
                <a16:creationId xmlns:a16="http://schemas.microsoft.com/office/drawing/2014/main" id="{76F585B0-FA20-416B-8FEF-C38BC820EB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1819" y="598906"/>
            <a:ext cx="914400" cy="914400"/>
          </a:xfrm>
          <a:prstGeom prst="rect">
            <a:avLst/>
          </a:prstGeom>
        </p:spPr>
      </p:pic>
      <p:pic>
        <p:nvPicPr>
          <p:cNvPr id="7" name="Graphic 6" descr="Server">
            <a:extLst>
              <a:ext uri="{FF2B5EF4-FFF2-40B4-BE49-F238E27FC236}">
                <a16:creationId xmlns:a16="http://schemas.microsoft.com/office/drawing/2014/main" id="{7D55334A-D93B-4BAF-8E4F-96CBFF08A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19260" y="3556334"/>
            <a:ext cx="914400" cy="914400"/>
          </a:xfrm>
          <a:prstGeom prst="rect">
            <a:avLst/>
          </a:prstGeom>
        </p:spPr>
      </p:pic>
      <p:pic>
        <p:nvPicPr>
          <p:cNvPr id="15" name="Graphic 14" descr="Smart Phone">
            <a:extLst>
              <a:ext uri="{FF2B5EF4-FFF2-40B4-BE49-F238E27FC236}">
                <a16:creationId xmlns:a16="http://schemas.microsoft.com/office/drawing/2014/main" id="{B26F2D9A-0389-4F5E-9CE3-76AE6DBD72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1819" y="2497283"/>
            <a:ext cx="457200" cy="457200"/>
          </a:xfrm>
          <a:prstGeom prst="rect">
            <a:avLst/>
          </a:prstGeom>
        </p:spPr>
      </p:pic>
      <p:pic>
        <p:nvPicPr>
          <p:cNvPr id="18" name="Graphic 17" descr="Smart Phone">
            <a:extLst>
              <a:ext uri="{FF2B5EF4-FFF2-40B4-BE49-F238E27FC236}">
                <a16:creationId xmlns:a16="http://schemas.microsoft.com/office/drawing/2014/main" id="{A68D5361-5BF4-4832-A4CD-48D24331CB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2632" y="2497283"/>
            <a:ext cx="457200" cy="457200"/>
          </a:xfrm>
          <a:prstGeom prst="rect">
            <a:avLst/>
          </a:prstGeom>
        </p:spPr>
      </p:pic>
      <p:pic>
        <p:nvPicPr>
          <p:cNvPr id="19" name="Graphic 18" descr="Smart Phone">
            <a:extLst>
              <a:ext uri="{FF2B5EF4-FFF2-40B4-BE49-F238E27FC236}">
                <a16:creationId xmlns:a16="http://schemas.microsoft.com/office/drawing/2014/main" id="{A4F2E9AB-1654-42A4-96CE-56E364489C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53445" y="2497283"/>
            <a:ext cx="457200" cy="457200"/>
          </a:xfrm>
          <a:prstGeom prst="rect">
            <a:avLst/>
          </a:prstGeom>
        </p:spPr>
      </p:pic>
      <p:pic>
        <p:nvPicPr>
          <p:cNvPr id="21" name="Graphic 20" descr="Server">
            <a:extLst>
              <a:ext uri="{FF2B5EF4-FFF2-40B4-BE49-F238E27FC236}">
                <a16:creationId xmlns:a16="http://schemas.microsoft.com/office/drawing/2014/main" id="{5177753F-C49E-491E-81CB-B902FC2C3E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45508" y="3556334"/>
            <a:ext cx="914400" cy="914400"/>
          </a:xfrm>
          <a:prstGeom prst="rect">
            <a:avLst/>
          </a:prstGeom>
        </p:spPr>
      </p:pic>
      <p:pic>
        <p:nvPicPr>
          <p:cNvPr id="37" name="Graphic 36" descr="Laptop">
            <a:extLst>
              <a:ext uri="{FF2B5EF4-FFF2-40B4-BE49-F238E27FC236}">
                <a16:creationId xmlns:a16="http://schemas.microsoft.com/office/drawing/2014/main" id="{B4B10AC0-DA4E-417B-BE77-4DC952874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59690" y="1035372"/>
            <a:ext cx="914400" cy="914400"/>
          </a:xfrm>
          <a:prstGeom prst="rect">
            <a:avLst/>
          </a:prstGeom>
        </p:spPr>
      </p:pic>
      <p:pic>
        <p:nvPicPr>
          <p:cNvPr id="39" name="Graphic 38" descr="Laptop">
            <a:extLst>
              <a:ext uri="{FF2B5EF4-FFF2-40B4-BE49-F238E27FC236}">
                <a16:creationId xmlns:a16="http://schemas.microsoft.com/office/drawing/2014/main" id="{75167A89-7233-4EE0-8883-B4FD6C2C8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77687" y="1056106"/>
            <a:ext cx="914400" cy="914400"/>
          </a:xfrm>
          <a:prstGeom prst="rect">
            <a:avLst/>
          </a:prstGeom>
        </p:spPr>
      </p:pic>
      <p:pic>
        <p:nvPicPr>
          <p:cNvPr id="40" name="Graphic 39" descr="Laptop">
            <a:extLst>
              <a:ext uri="{FF2B5EF4-FFF2-40B4-BE49-F238E27FC236}">
                <a16:creationId xmlns:a16="http://schemas.microsoft.com/office/drawing/2014/main" id="{2959F963-E321-4DE6-9007-5B95094ED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5685" y="1035372"/>
            <a:ext cx="914400" cy="914400"/>
          </a:xfrm>
          <a:prstGeom prst="rect">
            <a:avLst/>
          </a:prstGeom>
        </p:spPr>
      </p:pic>
      <p:pic>
        <p:nvPicPr>
          <p:cNvPr id="42" name="Graphic 41" descr="Laptop">
            <a:extLst>
              <a:ext uri="{FF2B5EF4-FFF2-40B4-BE49-F238E27FC236}">
                <a16:creationId xmlns:a16="http://schemas.microsoft.com/office/drawing/2014/main" id="{30258E07-778B-4C23-82CB-8374A76FC36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492784" y="5267674"/>
            <a:ext cx="914400" cy="914400"/>
          </a:xfrm>
          <a:prstGeom prst="rect">
            <a:avLst/>
          </a:prstGeom>
        </p:spPr>
      </p:pic>
      <p:pic>
        <p:nvPicPr>
          <p:cNvPr id="44" name="Graphic 43" descr="Laptop">
            <a:extLst>
              <a:ext uri="{FF2B5EF4-FFF2-40B4-BE49-F238E27FC236}">
                <a16:creationId xmlns:a16="http://schemas.microsoft.com/office/drawing/2014/main" id="{A91E7EE7-10AA-4201-8AC3-48AB9FC0C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96245" y="603032"/>
            <a:ext cx="914400" cy="914400"/>
          </a:xfrm>
          <a:prstGeom prst="rect">
            <a:avLst/>
          </a:prstGeom>
        </p:spPr>
      </p:pic>
      <p:sp>
        <p:nvSpPr>
          <p:cNvPr id="47" name="Graphic 45" descr="Cloud">
            <a:extLst>
              <a:ext uri="{FF2B5EF4-FFF2-40B4-BE49-F238E27FC236}">
                <a16:creationId xmlns:a16="http://schemas.microsoft.com/office/drawing/2014/main" id="{2C50AF59-EF21-455C-ADD4-67B324FF4541}"/>
              </a:ext>
            </a:extLst>
          </p:cNvPr>
          <p:cNvSpPr/>
          <p:nvPr/>
        </p:nvSpPr>
        <p:spPr>
          <a:xfrm>
            <a:off x="4306574" y="1725836"/>
            <a:ext cx="5415353" cy="3082249"/>
          </a:xfrm>
          <a:custGeom>
            <a:avLst/>
            <a:gdLst>
              <a:gd name="connsiteX0" fmla="*/ 681898 w 4015594"/>
              <a:gd name="connsiteY0" fmla="*/ 2281741 h 2285550"/>
              <a:gd name="connsiteX1" fmla="*/ 870545 w 4015594"/>
              <a:gd name="connsiteY1" fmla="*/ 2285551 h 2285550"/>
              <a:gd name="connsiteX2" fmla="*/ 3444286 w 4015594"/>
              <a:gd name="connsiteY2" fmla="*/ 2285551 h 2285550"/>
              <a:gd name="connsiteX3" fmla="*/ 4015591 w 4015594"/>
              <a:gd name="connsiteY3" fmla="*/ 1709703 h 2285550"/>
              <a:gd name="connsiteX4" fmla="*/ 3449048 w 4015594"/>
              <a:gd name="connsiteY4" fmla="*/ 1138436 h 2285550"/>
              <a:gd name="connsiteX5" fmla="*/ 3401423 w 4015594"/>
              <a:gd name="connsiteY5" fmla="*/ 1138436 h 2285550"/>
              <a:gd name="connsiteX6" fmla="*/ 3101386 w 4015594"/>
              <a:gd name="connsiteY6" fmla="*/ 557239 h 2285550"/>
              <a:gd name="connsiteX7" fmla="*/ 2448890 w 4015594"/>
              <a:gd name="connsiteY7" fmla="*/ 466752 h 2285550"/>
              <a:gd name="connsiteX8" fmla="*/ 1296117 w 4015594"/>
              <a:gd name="connsiteY8" fmla="*/ 94148 h 2285550"/>
              <a:gd name="connsiteX9" fmla="*/ 829559 w 4015594"/>
              <a:gd name="connsiteY9" fmla="*/ 852610 h 2285550"/>
              <a:gd name="connsiteX10" fmla="*/ 829559 w 4015594"/>
              <a:gd name="connsiteY10" fmla="*/ 862135 h 2285550"/>
              <a:gd name="connsiteX11" fmla="*/ 716535 w 4015594"/>
              <a:gd name="connsiteY11" fmla="*/ 852929 h 2285550"/>
              <a:gd name="connsiteX12" fmla="*/ 0 w 4015594"/>
              <a:gd name="connsiteY12" fmla="*/ 1567799 h 2285550"/>
              <a:gd name="connsiteX13" fmla="*/ 67507 w 4015594"/>
              <a:gd name="connsiteY13" fmla="*/ 1872066 h 2285550"/>
              <a:gd name="connsiteX14" fmla="*/ 681898 w 4015594"/>
              <a:gd name="connsiteY14" fmla="*/ 2281741 h 2285550"/>
              <a:gd name="connsiteX15" fmla="*/ 219826 w 4015594"/>
              <a:gd name="connsiteY15" fmla="*/ 1195710 h 2285550"/>
              <a:gd name="connsiteX16" fmla="*/ 716507 w 4015594"/>
              <a:gd name="connsiteY16" fmla="*/ 948169 h 2285550"/>
              <a:gd name="connsiteX17" fmla="*/ 814138 w 4015594"/>
              <a:gd name="connsiteY17" fmla="*/ 956118 h 2285550"/>
              <a:gd name="connsiteX18" fmla="*/ 924776 w 4015594"/>
              <a:gd name="connsiteY18" fmla="*/ 974215 h 2285550"/>
              <a:gd name="connsiteX19" fmla="*/ 924776 w 4015594"/>
              <a:gd name="connsiteY19" fmla="*/ 852591 h 2285550"/>
              <a:gd name="connsiteX20" fmla="*/ 1690971 w 4015594"/>
              <a:gd name="connsiteY20" fmla="*/ 95767 h 2285550"/>
              <a:gd name="connsiteX21" fmla="*/ 2364137 w 4015594"/>
              <a:gd name="connsiteY21" fmla="*/ 510238 h 2285550"/>
              <a:gd name="connsiteX22" fmla="*/ 2401960 w 4015594"/>
              <a:gd name="connsiteY22" fmla="*/ 583909 h 2285550"/>
              <a:gd name="connsiteX23" fmla="*/ 2480170 w 4015594"/>
              <a:gd name="connsiteY23" fmla="*/ 556701 h 2285550"/>
              <a:gd name="connsiteX24" fmla="*/ 3270097 w 4015594"/>
              <a:gd name="connsiteY24" fmla="*/ 930548 h 2285550"/>
              <a:gd name="connsiteX25" fmla="*/ 3306169 w 4015594"/>
              <a:gd name="connsiteY25" fmla="*/ 1138436 h 2285550"/>
              <a:gd name="connsiteX26" fmla="*/ 3306169 w 4015594"/>
              <a:gd name="connsiteY26" fmla="*/ 1233686 h 2285550"/>
              <a:gd name="connsiteX27" fmla="*/ 3449044 w 4015594"/>
              <a:gd name="connsiteY27" fmla="*/ 1233686 h 2285550"/>
              <a:gd name="connsiteX28" fmla="*/ 3920293 w 4015594"/>
              <a:gd name="connsiteY28" fmla="*/ 1719004 h 2285550"/>
              <a:gd name="connsiteX29" fmla="*/ 3444286 w 4015594"/>
              <a:gd name="connsiteY29" fmla="*/ 2190301 h 2285550"/>
              <a:gd name="connsiteX30" fmla="*/ 771947 w 4015594"/>
              <a:gd name="connsiteY30" fmla="*/ 2190301 h 2285550"/>
              <a:gd name="connsiteX31" fmla="*/ 687070 w 4015594"/>
              <a:gd name="connsiteY31" fmla="*/ 2186629 h 2285550"/>
              <a:gd name="connsiteX32" fmla="*/ 95530 w 4015594"/>
              <a:gd name="connsiteY32" fmla="*/ 1541782 h 2285550"/>
              <a:gd name="connsiteX33" fmla="*/ 219811 w 4015594"/>
              <a:gd name="connsiteY33" fmla="*/ 1195710 h 228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015594" h="2285550">
                <a:moveTo>
                  <a:pt x="681898" y="2281741"/>
                </a:moveTo>
                <a:cubicBezTo>
                  <a:pt x="730051" y="2284365"/>
                  <a:pt x="870545" y="2285551"/>
                  <a:pt x="870545" y="2285551"/>
                </a:cubicBezTo>
                <a:lnTo>
                  <a:pt x="3444286" y="2285551"/>
                </a:lnTo>
                <a:cubicBezTo>
                  <a:pt x="3761064" y="2284298"/>
                  <a:pt x="4016848" y="2026480"/>
                  <a:pt x="4015591" y="1709703"/>
                </a:cubicBezTo>
                <a:cubicBezTo>
                  <a:pt x="4014352" y="1396554"/>
                  <a:pt x="3762178" y="1142275"/>
                  <a:pt x="3449048" y="1138436"/>
                </a:cubicBezTo>
                <a:lnTo>
                  <a:pt x="3401423" y="1138436"/>
                </a:lnTo>
                <a:cubicBezTo>
                  <a:pt x="3400980" y="907655"/>
                  <a:pt x="3289266" y="691256"/>
                  <a:pt x="3101386" y="557239"/>
                </a:cubicBezTo>
                <a:cubicBezTo>
                  <a:pt x="2911034" y="424056"/>
                  <a:pt x="2668303" y="390395"/>
                  <a:pt x="2448890" y="466752"/>
                </a:cubicBezTo>
                <a:cubicBezTo>
                  <a:pt x="2233454" y="45533"/>
                  <a:pt x="1717337" y="-121288"/>
                  <a:pt x="1296117" y="94148"/>
                </a:cubicBezTo>
                <a:cubicBezTo>
                  <a:pt x="1011091" y="239928"/>
                  <a:pt x="831140" y="532470"/>
                  <a:pt x="829559" y="852610"/>
                </a:cubicBezTo>
                <a:lnTo>
                  <a:pt x="829559" y="862135"/>
                </a:lnTo>
                <a:cubicBezTo>
                  <a:pt x="792192" y="856020"/>
                  <a:pt x="754397" y="852943"/>
                  <a:pt x="716535" y="852929"/>
                </a:cubicBezTo>
                <a:cubicBezTo>
                  <a:pt x="321262" y="852472"/>
                  <a:pt x="460" y="1172531"/>
                  <a:pt x="0" y="1567799"/>
                </a:cubicBezTo>
                <a:cubicBezTo>
                  <a:pt x="-121" y="1672950"/>
                  <a:pt x="22927" y="1776835"/>
                  <a:pt x="67507" y="1872066"/>
                </a:cubicBezTo>
                <a:cubicBezTo>
                  <a:pt x="183202" y="2109633"/>
                  <a:pt x="418107" y="2266272"/>
                  <a:pt x="681898" y="2281741"/>
                </a:cubicBezTo>
                <a:close/>
                <a:moveTo>
                  <a:pt x="219826" y="1195710"/>
                </a:moveTo>
                <a:cubicBezTo>
                  <a:pt x="338650" y="1041376"/>
                  <a:pt x="521740" y="950122"/>
                  <a:pt x="716507" y="948169"/>
                </a:cubicBezTo>
                <a:cubicBezTo>
                  <a:pt x="749211" y="948198"/>
                  <a:pt x="781858" y="950855"/>
                  <a:pt x="814138" y="956118"/>
                </a:cubicBezTo>
                <a:lnTo>
                  <a:pt x="924776" y="974215"/>
                </a:lnTo>
                <a:lnTo>
                  <a:pt x="924776" y="852591"/>
                </a:lnTo>
                <a:cubicBezTo>
                  <a:pt x="927362" y="432019"/>
                  <a:pt x="1270400" y="93181"/>
                  <a:pt x="1690971" y="95767"/>
                </a:cubicBezTo>
                <a:cubicBezTo>
                  <a:pt x="1975112" y="97515"/>
                  <a:pt x="2234644" y="257311"/>
                  <a:pt x="2364137" y="510238"/>
                </a:cubicBezTo>
                <a:lnTo>
                  <a:pt x="2401960" y="583909"/>
                </a:lnTo>
                <a:lnTo>
                  <a:pt x="2480170" y="556701"/>
                </a:lnTo>
                <a:cubicBezTo>
                  <a:pt x="2801539" y="441806"/>
                  <a:pt x="3155197" y="609179"/>
                  <a:pt x="3270097" y="930548"/>
                </a:cubicBezTo>
                <a:cubicBezTo>
                  <a:pt x="3293948" y="997261"/>
                  <a:pt x="3306149" y="1067584"/>
                  <a:pt x="3306169" y="1138436"/>
                </a:cubicBezTo>
                <a:lnTo>
                  <a:pt x="3306169" y="1233686"/>
                </a:lnTo>
                <a:lnTo>
                  <a:pt x="3449044" y="1233686"/>
                </a:lnTo>
                <a:cubicBezTo>
                  <a:pt x="3713191" y="1237572"/>
                  <a:pt x="3924179" y="1454856"/>
                  <a:pt x="3920293" y="1719004"/>
                </a:cubicBezTo>
                <a:cubicBezTo>
                  <a:pt x="3916459" y="1979527"/>
                  <a:pt x="3704833" y="2189062"/>
                  <a:pt x="3444286" y="2190301"/>
                </a:cubicBezTo>
                <a:lnTo>
                  <a:pt x="771947" y="2190301"/>
                </a:lnTo>
                <a:lnTo>
                  <a:pt x="687070" y="2186629"/>
                </a:lnTo>
                <a:cubicBezTo>
                  <a:pt x="345651" y="2171908"/>
                  <a:pt x="80810" y="1883200"/>
                  <a:pt x="95530" y="1541782"/>
                </a:cubicBezTo>
                <a:cubicBezTo>
                  <a:pt x="100932" y="1416495"/>
                  <a:pt x="144273" y="1295808"/>
                  <a:pt x="219811" y="1195710"/>
                </a:cubicBezTo>
                <a:close/>
              </a:path>
            </a:pathLst>
          </a:custGeom>
          <a:noFill/>
          <a:ln w="635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fr-CA"/>
          </a:p>
        </p:txBody>
      </p:sp>
      <p:cxnSp>
        <p:nvCxnSpPr>
          <p:cNvPr id="67" name="Connector: Curved 66">
            <a:extLst>
              <a:ext uri="{FF2B5EF4-FFF2-40B4-BE49-F238E27FC236}">
                <a16:creationId xmlns:a16="http://schemas.microsoft.com/office/drawing/2014/main" id="{3CC4C0E7-8A33-456E-AB9A-19F7E746862F}"/>
              </a:ext>
            </a:extLst>
          </p:cNvPr>
          <p:cNvCxnSpPr>
            <a:cxnSpLocks/>
            <a:stCxn id="19" idx="2"/>
          </p:cNvCxnSpPr>
          <p:nvPr/>
        </p:nvCxnSpPr>
        <p:spPr>
          <a:xfrm rot="16200000" flipH="1">
            <a:off x="3097219" y="2439308"/>
            <a:ext cx="1063551" cy="2093899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Curved 68">
            <a:extLst>
              <a:ext uri="{FF2B5EF4-FFF2-40B4-BE49-F238E27FC236}">
                <a16:creationId xmlns:a16="http://schemas.microsoft.com/office/drawing/2014/main" id="{B868B35F-7240-464D-8632-09E3BE0AA964}"/>
              </a:ext>
            </a:extLst>
          </p:cNvPr>
          <p:cNvCxnSpPr>
            <a:cxnSpLocks/>
            <a:stCxn id="18" idx="2"/>
          </p:cNvCxnSpPr>
          <p:nvPr/>
        </p:nvCxnSpPr>
        <p:spPr>
          <a:xfrm rot="16200000" flipH="1">
            <a:off x="2671813" y="2013902"/>
            <a:ext cx="1063551" cy="2944712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Curved 70">
            <a:extLst>
              <a:ext uri="{FF2B5EF4-FFF2-40B4-BE49-F238E27FC236}">
                <a16:creationId xmlns:a16="http://schemas.microsoft.com/office/drawing/2014/main" id="{F4029B8D-7D2F-4A22-8BE2-A243426A9C77}"/>
              </a:ext>
            </a:extLst>
          </p:cNvPr>
          <p:cNvCxnSpPr>
            <a:cxnSpLocks/>
            <a:stCxn id="15" idx="2"/>
          </p:cNvCxnSpPr>
          <p:nvPr/>
        </p:nvCxnSpPr>
        <p:spPr>
          <a:xfrm rot="16200000" flipH="1">
            <a:off x="2246406" y="1588495"/>
            <a:ext cx="1063551" cy="3795525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Curved 75">
            <a:extLst>
              <a:ext uri="{FF2B5EF4-FFF2-40B4-BE49-F238E27FC236}">
                <a16:creationId xmlns:a16="http://schemas.microsoft.com/office/drawing/2014/main" id="{B0E96370-52C4-45E3-ABB7-F38BD45E9E71}"/>
              </a:ext>
            </a:extLst>
          </p:cNvPr>
          <p:cNvCxnSpPr>
            <a:cxnSpLocks/>
            <a:stCxn id="42" idx="3"/>
          </p:cNvCxnSpPr>
          <p:nvPr/>
        </p:nvCxnSpPr>
        <p:spPr>
          <a:xfrm flipV="1">
            <a:off x="2407184" y="4581322"/>
            <a:ext cx="2725961" cy="1143552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Curved 120">
            <a:extLst>
              <a:ext uri="{FF2B5EF4-FFF2-40B4-BE49-F238E27FC236}">
                <a16:creationId xmlns:a16="http://schemas.microsoft.com/office/drawing/2014/main" id="{7F9B236A-46B9-4CAA-9E1E-846355322AEF}"/>
              </a:ext>
            </a:extLst>
          </p:cNvPr>
          <p:cNvCxnSpPr>
            <a:cxnSpLocks/>
            <a:endCxn id="5" idx="2"/>
          </p:cNvCxnSpPr>
          <p:nvPr/>
        </p:nvCxnSpPr>
        <p:spPr>
          <a:xfrm rot="16200000" flipV="1">
            <a:off x="2142072" y="480253"/>
            <a:ext cx="1958020" cy="4024126"/>
          </a:xfrm>
          <a:prstGeom prst="curvedConnector3">
            <a:avLst>
              <a:gd name="adj1" fmla="val 67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or: Curved 123">
            <a:extLst>
              <a:ext uri="{FF2B5EF4-FFF2-40B4-BE49-F238E27FC236}">
                <a16:creationId xmlns:a16="http://schemas.microsoft.com/office/drawing/2014/main" id="{53FE312B-72AD-4E57-A253-2FFF7B5C59D1}"/>
              </a:ext>
            </a:extLst>
          </p:cNvPr>
          <p:cNvCxnSpPr>
            <a:cxnSpLocks/>
            <a:endCxn id="44" idx="2"/>
          </p:cNvCxnSpPr>
          <p:nvPr/>
        </p:nvCxnSpPr>
        <p:spPr>
          <a:xfrm rot="16200000" flipV="1">
            <a:off x="2766348" y="1104529"/>
            <a:ext cx="1953894" cy="2779700"/>
          </a:xfrm>
          <a:prstGeom prst="curvedConnector3">
            <a:avLst>
              <a:gd name="adj1" fmla="val 7339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47218F2-E193-4C56-B84B-B091AAEC9625}"/>
              </a:ext>
            </a:extLst>
          </p:cNvPr>
          <p:cNvSpPr txBox="1"/>
          <p:nvPr/>
        </p:nvSpPr>
        <p:spPr>
          <a:xfrm>
            <a:off x="2865889" y="836497"/>
            <a:ext cx="1343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Scoreboards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E1A24CB-D856-4574-A0B7-39AB7B963F94}"/>
              </a:ext>
            </a:extLst>
          </p:cNvPr>
          <p:cNvSpPr txBox="1"/>
          <p:nvPr/>
        </p:nvSpPr>
        <p:spPr>
          <a:xfrm>
            <a:off x="2865889" y="2402717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Referee</a:t>
            </a:r>
            <a:br>
              <a:rPr lang="fr-CA" dirty="0"/>
            </a:br>
            <a:r>
              <a:rPr lang="fr-CA" dirty="0"/>
              <a:t>Phone/Tablet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E5E34C6-8717-433B-8843-E4B12A7C146D}"/>
              </a:ext>
            </a:extLst>
          </p:cNvPr>
          <p:cNvSpPr txBox="1"/>
          <p:nvPr/>
        </p:nvSpPr>
        <p:spPr>
          <a:xfrm>
            <a:off x="1487158" y="5997408"/>
            <a:ext cx="99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Marshall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51255E3D-D65B-44CD-BE13-9BD3F23D006B}"/>
              </a:ext>
            </a:extLst>
          </p:cNvPr>
          <p:cNvSpPr txBox="1"/>
          <p:nvPr/>
        </p:nvSpPr>
        <p:spPr>
          <a:xfrm>
            <a:off x="4523041" y="5958783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/>
              <a:t>Announcer</a:t>
            </a:r>
            <a:endParaRPr lang="fr-CA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2DCF87DF-F2ED-4475-9407-EE20527072A2}"/>
              </a:ext>
            </a:extLst>
          </p:cNvPr>
          <p:cNvSpPr txBox="1"/>
          <p:nvPr/>
        </p:nvSpPr>
        <p:spPr>
          <a:xfrm>
            <a:off x="194888" y="178613"/>
            <a:ext cx="1755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 err="1"/>
              <a:t>Competition</a:t>
            </a:r>
            <a:r>
              <a:rPr lang="fr-CA" i="1" dirty="0"/>
              <a:t> Site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3D4809F-46F2-45AB-9212-B21139D1E38C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5590344" y="4013534"/>
            <a:ext cx="1428916" cy="450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7" name="Graphic 136" descr="Laptop">
            <a:extLst>
              <a:ext uri="{FF2B5EF4-FFF2-40B4-BE49-F238E27FC236}">
                <a16:creationId xmlns:a16="http://schemas.microsoft.com/office/drawing/2014/main" id="{1E7CC159-6195-4D7F-8385-60C99F5407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61351" y="5267674"/>
            <a:ext cx="914400" cy="914400"/>
          </a:xfrm>
          <a:prstGeom prst="rect">
            <a:avLst/>
          </a:prstGeom>
        </p:spPr>
      </p:pic>
      <p:sp>
        <p:nvSpPr>
          <p:cNvPr id="138" name="TextBox 137">
            <a:extLst>
              <a:ext uri="{FF2B5EF4-FFF2-40B4-BE49-F238E27FC236}">
                <a16:creationId xmlns:a16="http://schemas.microsoft.com/office/drawing/2014/main" id="{79F9B87A-2C2D-43BA-8A3D-63A48FBE7D79}"/>
              </a:ext>
            </a:extLst>
          </p:cNvPr>
          <p:cNvSpPr txBox="1"/>
          <p:nvPr/>
        </p:nvSpPr>
        <p:spPr>
          <a:xfrm>
            <a:off x="4706826" y="4246936"/>
            <a:ext cx="89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owlcms</a:t>
            </a:r>
          </a:p>
        </p:txBody>
      </p:sp>
      <p:cxnSp>
        <p:nvCxnSpPr>
          <p:cNvPr id="140" name="Connector: Curved 139">
            <a:extLst>
              <a:ext uri="{FF2B5EF4-FFF2-40B4-BE49-F238E27FC236}">
                <a16:creationId xmlns:a16="http://schemas.microsoft.com/office/drawing/2014/main" id="{0CD263EB-083B-46BB-903A-85F2EB299A85}"/>
              </a:ext>
            </a:extLst>
          </p:cNvPr>
          <p:cNvCxnSpPr>
            <a:stCxn id="137" idx="3"/>
            <a:endCxn id="138" idx="2"/>
          </p:cNvCxnSpPr>
          <p:nvPr/>
        </p:nvCxnSpPr>
        <p:spPr>
          <a:xfrm flipH="1" flipV="1">
            <a:off x="5154577" y="4616268"/>
            <a:ext cx="421174" cy="1108606"/>
          </a:xfrm>
          <a:prstGeom prst="curvedConnector4">
            <a:avLst>
              <a:gd name="adj1" fmla="val -54277"/>
              <a:gd name="adj2" fmla="val 7062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FDFA73C4-2863-4475-A7A2-353585C96372}"/>
              </a:ext>
            </a:extLst>
          </p:cNvPr>
          <p:cNvSpPr txBox="1"/>
          <p:nvPr/>
        </p:nvSpPr>
        <p:spPr>
          <a:xfrm>
            <a:off x="6787713" y="4356637"/>
            <a:ext cx="1377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/>
              <a:t>publicresults</a:t>
            </a:r>
            <a:endParaRPr lang="fr-CA" dirty="0"/>
          </a:p>
        </p:txBody>
      </p:sp>
      <p:cxnSp>
        <p:nvCxnSpPr>
          <p:cNvPr id="143" name="Connector: Curved 142">
            <a:extLst>
              <a:ext uri="{FF2B5EF4-FFF2-40B4-BE49-F238E27FC236}">
                <a16:creationId xmlns:a16="http://schemas.microsoft.com/office/drawing/2014/main" id="{EA06EC34-A278-408E-A58E-B30BBF510876}"/>
              </a:ext>
            </a:extLst>
          </p:cNvPr>
          <p:cNvCxnSpPr>
            <a:stCxn id="7" idx="3"/>
            <a:endCxn id="37" idx="3"/>
          </p:cNvCxnSpPr>
          <p:nvPr/>
        </p:nvCxnSpPr>
        <p:spPr>
          <a:xfrm flipV="1">
            <a:off x="7933660" y="1492572"/>
            <a:ext cx="140430" cy="2520962"/>
          </a:xfrm>
          <a:prstGeom prst="curvedConnector3">
            <a:avLst>
              <a:gd name="adj1" fmla="val 26278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or: Curved 144">
            <a:extLst>
              <a:ext uri="{FF2B5EF4-FFF2-40B4-BE49-F238E27FC236}">
                <a16:creationId xmlns:a16="http://schemas.microsoft.com/office/drawing/2014/main" id="{A484415C-90E6-46A4-AADF-5FA10C8060A9}"/>
              </a:ext>
            </a:extLst>
          </p:cNvPr>
          <p:cNvCxnSpPr>
            <a:stCxn id="7" idx="3"/>
            <a:endCxn id="39" idx="3"/>
          </p:cNvCxnSpPr>
          <p:nvPr/>
        </p:nvCxnSpPr>
        <p:spPr>
          <a:xfrm flipV="1">
            <a:off x="7933660" y="1513306"/>
            <a:ext cx="1758427" cy="2500228"/>
          </a:xfrm>
          <a:prstGeom prst="curvedConnector3">
            <a:avLst>
              <a:gd name="adj1" fmla="val 113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or: Curved 146">
            <a:extLst>
              <a:ext uri="{FF2B5EF4-FFF2-40B4-BE49-F238E27FC236}">
                <a16:creationId xmlns:a16="http://schemas.microsoft.com/office/drawing/2014/main" id="{B989D948-7F2D-448F-A124-1CB1BA2F7C27}"/>
              </a:ext>
            </a:extLst>
          </p:cNvPr>
          <p:cNvCxnSpPr>
            <a:stCxn id="7" idx="3"/>
            <a:endCxn id="40" idx="3"/>
          </p:cNvCxnSpPr>
          <p:nvPr/>
        </p:nvCxnSpPr>
        <p:spPr>
          <a:xfrm flipV="1">
            <a:off x="7933660" y="1492572"/>
            <a:ext cx="3376425" cy="2520962"/>
          </a:xfrm>
          <a:prstGeom prst="curvedConnector3">
            <a:avLst>
              <a:gd name="adj1" fmla="val 10677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FC831EE-7DD3-4DB4-88EE-43B5B9336F34}"/>
              </a:ext>
            </a:extLst>
          </p:cNvPr>
          <p:cNvSpPr/>
          <p:nvPr/>
        </p:nvSpPr>
        <p:spPr>
          <a:xfrm>
            <a:off x="363894" y="541176"/>
            <a:ext cx="5561045" cy="5850293"/>
          </a:xfrm>
          <a:custGeom>
            <a:avLst/>
            <a:gdLst>
              <a:gd name="connsiteX0" fmla="*/ 0 w 5561045"/>
              <a:gd name="connsiteY0" fmla="*/ 0 h 5850293"/>
              <a:gd name="connsiteX1" fmla="*/ 0 w 5561045"/>
              <a:gd name="connsiteY1" fmla="*/ 5850293 h 5850293"/>
              <a:gd name="connsiteX2" fmla="*/ 5561045 w 5561045"/>
              <a:gd name="connsiteY2" fmla="*/ 5850293 h 5850293"/>
              <a:gd name="connsiteX3" fmla="*/ 5561045 w 5561045"/>
              <a:gd name="connsiteY3" fmla="*/ 4310742 h 5850293"/>
              <a:gd name="connsiteX4" fmla="*/ 3881535 w 5561045"/>
              <a:gd name="connsiteY4" fmla="*/ 4310742 h 5850293"/>
              <a:gd name="connsiteX5" fmla="*/ 3881535 w 5561045"/>
              <a:gd name="connsiteY5" fmla="*/ 9330 h 5850293"/>
              <a:gd name="connsiteX6" fmla="*/ 0 w 5561045"/>
              <a:gd name="connsiteY6" fmla="*/ 0 h 585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61045" h="5850293">
                <a:moveTo>
                  <a:pt x="0" y="0"/>
                </a:moveTo>
                <a:lnTo>
                  <a:pt x="0" y="5850293"/>
                </a:lnTo>
                <a:lnTo>
                  <a:pt x="5561045" y="5850293"/>
                </a:lnTo>
                <a:lnTo>
                  <a:pt x="5561045" y="4310742"/>
                </a:lnTo>
                <a:lnTo>
                  <a:pt x="3881535" y="4310742"/>
                </a:lnTo>
                <a:lnTo>
                  <a:pt x="3881535" y="933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E5C9088-1905-427F-9799-B9AFEEE55E29}"/>
              </a:ext>
            </a:extLst>
          </p:cNvPr>
          <p:cNvSpPr txBox="1"/>
          <p:nvPr/>
        </p:nvSpPr>
        <p:spPr>
          <a:xfrm>
            <a:off x="7210721" y="769313"/>
            <a:ext cx="78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/>
              <a:t>Gym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9AE609-3116-4A58-BFCC-E95074A6D61A}"/>
              </a:ext>
            </a:extLst>
          </p:cNvPr>
          <p:cNvSpPr txBox="1"/>
          <p:nvPr/>
        </p:nvSpPr>
        <p:spPr>
          <a:xfrm>
            <a:off x="8812873" y="769313"/>
            <a:ext cx="78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/>
              <a:t>Gym 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0035EC6-418A-4BDE-AA8E-4E4CFBB262D3}"/>
              </a:ext>
            </a:extLst>
          </p:cNvPr>
          <p:cNvSpPr txBox="1"/>
          <p:nvPr/>
        </p:nvSpPr>
        <p:spPr>
          <a:xfrm>
            <a:off x="10430870" y="769313"/>
            <a:ext cx="78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/>
              <a:t>Gym 3</a:t>
            </a:r>
          </a:p>
        </p:txBody>
      </p:sp>
    </p:spTree>
    <p:extLst>
      <p:ext uri="{BB962C8B-B14F-4D97-AF65-F5344CB8AC3E}">
        <p14:creationId xmlns:p14="http://schemas.microsoft.com/office/powerpoint/2010/main" val="2583045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Laptop">
            <a:extLst>
              <a:ext uri="{FF2B5EF4-FFF2-40B4-BE49-F238E27FC236}">
                <a16:creationId xmlns:a16="http://schemas.microsoft.com/office/drawing/2014/main" id="{76F585B0-FA20-416B-8FEF-C38BC820EB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1819" y="598906"/>
            <a:ext cx="914400" cy="914400"/>
          </a:xfrm>
          <a:prstGeom prst="rect">
            <a:avLst/>
          </a:prstGeom>
        </p:spPr>
      </p:pic>
      <p:pic>
        <p:nvPicPr>
          <p:cNvPr id="7" name="Graphic 6" descr="Server">
            <a:extLst>
              <a:ext uri="{FF2B5EF4-FFF2-40B4-BE49-F238E27FC236}">
                <a16:creationId xmlns:a16="http://schemas.microsoft.com/office/drawing/2014/main" id="{7D55334A-D93B-4BAF-8E4F-96CBFF08A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19260" y="3556334"/>
            <a:ext cx="914400" cy="914400"/>
          </a:xfrm>
          <a:prstGeom prst="rect">
            <a:avLst/>
          </a:prstGeom>
        </p:spPr>
      </p:pic>
      <p:pic>
        <p:nvPicPr>
          <p:cNvPr id="15" name="Graphic 14" descr="Smart Phone">
            <a:extLst>
              <a:ext uri="{FF2B5EF4-FFF2-40B4-BE49-F238E27FC236}">
                <a16:creationId xmlns:a16="http://schemas.microsoft.com/office/drawing/2014/main" id="{B26F2D9A-0389-4F5E-9CE3-76AE6DBD72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1819" y="2497283"/>
            <a:ext cx="457200" cy="457200"/>
          </a:xfrm>
          <a:prstGeom prst="rect">
            <a:avLst/>
          </a:prstGeom>
        </p:spPr>
      </p:pic>
      <p:pic>
        <p:nvPicPr>
          <p:cNvPr id="18" name="Graphic 17" descr="Smart Phone">
            <a:extLst>
              <a:ext uri="{FF2B5EF4-FFF2-40B4-BE49-F238E27FC236}">
                <a16:creationId xmlns:a16="http://schemas.microsoft.com/office/drawing/2014/main" id="{A68D5361-5BF4-4832-A4CD-48D24331CB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2632" y="2497283"/>
            <a:ext cx="457200" cy="457200"/>
          </a:xfrm>
          <a:prstGeom prst="rect">
            <a:avLst/>
          </a:prstGeom>
        </p:spPr>
      </p:pic>
      <p:pic>
        <p:nvPicPr>
          <p:cNvPr id="19" name="Graphic 18" descr="Smart Phone">
            <a:extLst>
              <a:ext uri="{FF2B5EF4-FFF2-40B4-BE49-F238E27FC236}">
                <a16:creationId xmlns:a16="http://schemas.microsoft.com/office/drawing/2014/main" id="{A4F2E9AB-1654-42A4-96CE-56E364489C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53445" y="2497283"/>
            <a:ext cx="457200" cy="457200"/>
          </a:xfrm>
          <a:prstGeom prst="rect">
            <a:avLst/>
          </a:prstGeom>
        </p:spPr>
      </p:pic>
      <p:pic>
        <p:nvPicPr>
          <p:cNvPr id="21" name="Graphic 20" descr="Server">
            <a:extLst>
              <a:ext uri="{FF2B5EF4-FFF2-40B4-BE49-F238E27FC236}">
                <a16:creationId xmlns:a16="http://schemas.microsoft.com/office/drawing/2014/main" id="{5177753F-C49E-491E-81CB-B902FC2C3E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45508" y="3556334"/>
            <a:ext cx="914400" cy="914400"/>
          </a:xfrm>
          <a:prstGeom prst="rect">
            <a:avLst/>
          </a:prstGeom>
        </p:spPr>
      </p:pic>
      <p:pic>
        <p:nvPicPr>
          <p:cNvPr id="37" name="Graphic 36" descr="Laptop">
            <a:extLst>
              <a:ext uri="{FF2B5EF4-FFF2-40B4-BE49-F238E27FC236}">
                <a16:creationId xmlns:a16="http://schemas.microsoft.com/office/drawing/2014/main" id="{B4B10AC0-DA4E-417B-BE77-4DC952874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59690" y="1035372"/>
            <a:ext cx="914400" cy="914400"/>
          </a:xfrm>
          <a:prstGeom prst="rect">
            <a:avLst/>
          </a:prstGeom>
        </p:spPr>
      </p:pic>
      <p:pic>
        <p:nvPicPr>
          <p:cNvPr id="39" name="Graphic 38" descr="Laptop">
            <a:extLst>
              <a:ext uri="{FF2B5EF4-FFF2-40B4-BE49-F238E27FC236}">
                <a16:creationId xmlns:a16="http://schemas.microsoft.com/office/drawing/2014/main" id="{75167A89-7233-4EE0-8883-B4FD6C2C8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77687" y="1056106"/>
            <a:ext cx="914400" cy="914400"/>
          </a:xfrm>
          <a:prstGeom prst="rect">
            <a:avLst/>
          </a:prstGeom>
        </p:spPr>
      </p:pic>
      <p:pic>
        <p:nvPicPr>
          <p:cNvPr id="40" name="Graphic 39" descr="Laptop">
            <a:extLst>
              <a:ext uri="{FF2B5EF4-FFF2-40B4-BE49-F238E27FC236}">
                <a16:creationId xmlns:a16="http://schemas.microsoft.com/office/drawing/2014/main" id="{2959F963-E321-4DE6-9007-5B95094ED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5685" y="1035372"/>
            <a:ext cx="914400" cy="914400"/>
          </a:xfrm>
          <a:prstGeom prst="rect">
            <a:avLst/>
          </a:prstGeom>
        </p:spPr>
      </p:pic>
      <p:pic>
        <p:nvPicPr>
          <p:cNvPr id="42" name="Graphic 41" descr="Laptop">
            <a:extLst>
              <a:ext uri="{FF2B5EF4-FFF2-40B4-BE49-F238E27FC236}">
                <a16:creationId xmlns:a16="http://schemas.microsoft.com/office/drawing/2014/main" id="{30258E07-778B-4C23-82CB-8374A76FC36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492784" y="5267674"/>
            <a:ext cx="914400" cy="914400"/>
          </a:xfrm>
          <a:prstGeom prst="rect">
            <a:avLst/>
          </a:prstGeom>
        </p:spPr>
      </p:pic>
      <p:pic>
        <p:nvPicPr>
          <p:cNvPr id="44" name="Graphic 43" descr="Laptop">
            <a:extLst>
              <a:ext uri="{FF2B5EF4-FFF2-40B4-BE49-F238E27FC236}">
                <a16:creationId xmlns:a16="http://schemas.microsoft.com/office/drawing/2014/main" id="{A91E7EE7-10AA-4201-8AC3-48AB9FC0C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96245" y="603032"/>
            <a:ext cx="914400" cy="914400"/>
          </a:xfrm>
          <a:prstGeom prst="rect">
            <a:avLst/>
          </a:prstGeom>
        </p:spPr>
      </p:pic>
      <p:sp>
        <p:nvSpPr>
          <p:cNvPr id="47" name="Graphic 45" descr="Cloud">
            <a:extLst>
              <a:ext uri="{FF2B5EF4-FFF2-40B4-BE49-F238E27FC236}">
                <a16:creationId xmlns:a16="http://schemas.microsoft.com/office/drawing/2014/main" id="{2C50AF59-EF21-455C-ADD4-67B324FF4541}"/>
              </a:ext>
            </a:extLst>
          </p:cNvPr>
          <p:cNvSpPr/>
          <p:nvPr/>
        </p:nvSpPr>
        <p:spPr>
          <a:xfrm>
            <a:off x="4306574" y="1725836"/>
            <a:ext cx="5415353" cy="3082249"/>
          </a:xfrm>
          <a:custGeom>
            <a:avLst/>
            <a:gdLst>
              <a:gd name="connsiteX0" fmla="*/ 681898 w 4015594"/>
              <a:gd name="connsiteY0" fmla="*/ 2281741 h 2285550"/>
              <a:gd name="connsiteX1" fmla="*/ 870545 w 4015594"/>
              <a:gd name="connsiteY1" fmla="*/ 2285551 h 2285550"/>
              <a:gd name="connsiteX2" fmla="*/ 3444286 w 4015594"/>
              <a:gd name="connsiteY2" fmla="*/ 2285551 h 2285550"/>
              <a:gd name="connsiteX3" fmla="*/ 4015591 w 4015594"/>
              <a:gd name="connsiteY3" fmla="*/ 1709703 h 2285550"/>
              <a:gd name="connsiteX4" fmla="*/ 3449048 w 4015594"/>
              <a:gd name="connsiteY4" fmla="*/ 1138436 h 2285550"/>
              <a:gd name="connsiteX5" fmla="*/ 3401423 w 4015594"/>
              <a:gd name="connsiteY5" fmla="*/ 1138436 h 2285550"/>
              <a:gd name="connsiteX6" fmla="*/ 3101386 w 4015594"/>
              <a:gd name="connsiteY6" fmla="*/ 557239 h 2285550"/>
              <a:gd name="connsiteX7" fmla="*/ 2448890 w 4015594"/>
              <a:gd name="connsiteY7" fmla="*/ 466752 h 2285550"/>
              <a:gd name="connsiteX8" fmla="*/ 1296117 w 4015594"/>
              <a:gd name="connsiteY8" fmla="*/ 94148 h 2285550"/>
              <a:gd name="connsiteX9" fmla="*/ 829559 w 4015594"/>
              <a:gd name="connsiteY9" fmla="*/ 852610 h 2285550"/>
              <a:gd name="connsiteX10" fmla="*/ 829559 w 4015594"/>
              <a:gd name="connsiteY10" fmla="*/ 862135 h 2285550"/>
              <a:gd name="connsiteX11" fmla="*/ 716535 w 4015594"/>
              <a:gd name="connsiteY11" fmla="*/ 852929 h 2285550"/>
              <a:gd name="connsiteX12" fmla="*/ 0 w 4015594"/>
              <a:gd name="connsiteY12" fmla="*/ 1567799 h 2285550"/>
              <a:gd name="connsiteX13" fmla="*/ 67507 w 4015594"/>
              <a:gd name="connsiteY13" fmla="*/ 1872066 h 2285550"/>
              <a:gd name="connsiteX14" fmla="*/ 681898 w 4015594"/>
              <a:gd name="connsiteY14" fmla="*/ 2281741 h 2285550"/>
              <a:gd name="connsiteX15" fmla="*/ 219826 w 4015594"/>
              <a:gd name="connsiteY15" fmla="*/ 1195710 h 2285550"/>
              <a:gd name="connsiteX16" fmla="*/ 716507 w 4015594"/>
              <a:gd name="connsiteY16" fmla="*/ 948169 h 2285550"/>
              <a:gd name="connsiteX17" fmla="*/ 814138 w 4015594"/>
              <a:gd name="connsiteY17" fmla="*/ 956118 h 2285550"/>
              <a:gd name="connsiteX18" fmla="*/ 924776 w 4015594"/>
              <a:gd name="connsiteY18" fmla="*/ 974215 h 2285550"/>
              <a:gd name="connsiteX19" fmla="*/ 924776 w 4015594"/>
              <a:gd name="connsiteY19" fmla="*/ 852591 h 2285550"/>
              <a:gd name="connsiteX20" fmla="*/ 1690971 w 4015594"/>
              <a:gd name="connsiteY20" fmla="*/ 95767 h 2285550"/>
              <a:gd name="connsiteX21" fmla="*/ 2364137 w 4015594"/>
              <a:gd name="connsiteY21" fmla="*/ 510238 h 2285550"/>
              <a:gd name="connsiteX22" fmla="*/ 2401960 w 4015594"/>
              <a:gd name="connsiteY22" fmla="*/ 583909 h 2285550"/>
              <a:gd name="connsiteX23" fmla="*/ 2480170 w 4015594"/>
              <a:gd name="connsiteY23" fmla="*/ 556701 h 2285550"/>
              <a:gd name="connsiteX24" fmla="*/ 3270097 w 4015594"/>
              <a:gd name="connsiteY24" fmla="*/ 930548 h 2285550"/>
              <a:gd name="connsiteX25" fmla="*/ 3306169 w 4015594"/>
              <a:gd name="connsiteY25" fmla="*/ 1138436 h 2285550"/>
              <a:gd name="connsiteX26" fmla="*/ 3306169 w 4015594"/>
              <a:gd name="connsiteY26" fmla="*/ 1233686 h 2285550"/>
              <a:gd name="connsiteX27" fmla="*/ 3449044 w 4015594"/>
              <a:gd name="connsiteY27" fmla="*/ 1233686 h 2285550"/>
              <a:gd name="connsiteX28" fmla="*/ 3920293 w 4015594"/>
              <a:gd name="connsiteY28" fmla="*/ 1719004 h 2285550"/>
              <a:gd name="connsiteX29" fmla="*/ 3444286 w 4015594"/>
              <a:gd name="connsiteY29" fmla="*/ 2190301 h 2285550"/>
              <a:gd name="connsiteX30" fmla="*/ 771947 w 4015594"/>
              <a:gd name="connsiteY30" fmla="*/ 2190301 h 2285550"/>
              <a:gd name="connsiteX31" fmla="*/ 687070 w 4015594"/>
              <a:gd name="connsiteY31" fmla="*/ 2186629 h 2285550"/>
              <a:gd name="connsiteX32" fmla="*/ 95530 w 4015594"/>
              <a:gd name="connsiteY32" fmla="*/ 1541782 h 2285550"/>
              <a:gd name="connsiteX33" fmla="*/ 219811 w 4015594"/>
              <a:gd name="connsiteY33" fmla="*/ 1195710 h 228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015594" h="2285550">
                <a:moveTo>
                  <a:pt x="681898" y="2281741"/>
                </a:moveTo>
                <a:cubicBezTo>
                  <a:pt x="730051" y="2284365"/>
                  <a:pt x="870545" y="2285551"/>
                  <a:pt x="870545" y="2285551"/>
                </a:cubicBezTo>
                <a:lnTo>
                  <a:pt x="3444286" y="2285551"/>
                </a:lnTo>
                <a:cubicBezTo>
                  <a:pt x="3761064" y="2284298"/>
                  <a:pt x="4016848" y="2026480"/>
                  <a:pt x="4015591" y="1709703"/>
                </a:cubicBezTo>
                <a:cubicBezTo>
                  <a:pt x="4014352" y="1396554"/>
                  <a:pt x="3762178" y="1142275"/>
                  <a:pt x="3449048" y="1138436"/>
                </a:cubicBezTo>
                <a:lnTo>
                  <a:pt x="3401423" y="1138436"/>
                </a:lnTo>
                <a:cubicBezTo>
                  <a:pt x="3400980" y="907655"/>
                  <a:pt x="3289266" y="691256"/>
                  <a:pt x="3101386" y="557239"/>
                </a:cubicBezTo>
                <a:cubicBezTo>
                  <a:pt x="2911034" y="424056"/>
                  <a:pt x="2668303" y="390395"/>
                  <a:pt x="2448890" y="466752"/>
                </a:cubicBezTo>
                <a:cubicBezTo>
                  <a:pt x="2233454" y="45533"/>
                  <a:pt x="1717337" y="-121288"/>
                  <a:pt x="1296117" y="94148"/>
                </a:cubicBezTo>
                <a:cubicBezTo>
                  <a:pt x="1011091" y="239928"/>
                  <a:pt x="831140" y="532470"/>
                  <a:pt x="829559" y="852610"/>
                </a:cubicBezTo>
                <a:lnTo>
                  <a:pt x="829559" y="862135"/>
                </a:lnTo>
                <a:cubicBezTo>
                  <a:pt x="792192" y="856020"/>
                  <a:pt x="754397" y="852943"/>
                  <a:pt x="716535" y="852929"/>
                </a:cubicBezTo>
                <a:cubicBezTo>
                  <a:pt x="321262" y="852472"/>
                  <a:pt x="460" y="1172531"/>
                  <a:pt x="0" y="1567799"/>
                </a:cubicBezTo>
                <a:cubicBezTo>
                  <a:pt x="-121" y="1672950"/>
                  <a:pt x="22927" y="1776835"/>
                  <a:pt x="67507" y="1872066"/>
                </a:cubicBezTo>
                <a:cubicBezTo>
                  <a:pt x="183202" y="2109633"/>
                  <a:pt x="418107" y="2266272"/>
                  <a:pt x="681898" y="2281741"/>
                </a:cubicBezTo>
                <a:close/>
                <a:moveTo>
                  <a:pt x="219826" y="1195710"/>
                </a:moveTo>
                <a:cubicBezTo>
                  <a:pt x="338650" y="1041376"/>
                  <a:pt x="521740" y="950122"/>
                  <a:pt x="716507" y="948169"/>
                </a:cubicBezTo>
                <a:cubicBezTo>
                  <a:pt x="749211" y="948198"/>
                  <a:pt x="781858" y="950855"/>
                  <a:pt x="814138" y="956118"/>
                </a:cubicBezTo>
                <a:lnTo>
                  <a:pt x="924776" y="974215"/>
                </a:lnTo>
                <a:lnTo>
                  <a:pt x="924776" y="852591"/>
                </a:lnTo>
                <a:cubicBezTo>
                  <a:pt x="927362" y="432019"/>
                  <a:pt x="1270400" y="93181"/>
                  <a:pt x="1690971" y="95767"/>
                </a:cubicBezTo>
                <a:cubicBezTo>
                  <a:pt x="1975112" y="97515"/>
                  <a:pt x="2234644" y="257311"/>
                  <a:pt x="2364137" y="510238"/>
                </a:cubicBezTo>
                <a:lnTo>
                  <a:pt x="2401960" y="583909"/>
                </a:lnTo>
                <a:lnTo>
                  <a:pt x="2480170" y="556701"/>
                </a:lnTo>
                <a:cubicBezTo>
                  <a:pt x="2801539" y="441806"/>
                  <a:pt x="3155197" y="609179"/>
                  <a:pt x="3270097" y="930548"/>
                </a:cubicBezTo>
                <a:cubicBezTo>
                  <a:pt x="3293948" y="997261"/>
                  <a:pt x="3306149" y="1067584"/>
                  <a:pt x="3306169" y="1138436"/>
                </a:cubicBezTo>
                <a:lnTo>
                  <a:pt x="3306169" y="1233686"/>
                </a:lnTo>
                <a:lnTo>
                  <a:pt x="3449044" y="1233686"/>
                </a:lnTo>
                <a:cubicBezTo>
                  <a:pt x="3713191" y="1237572"/>
                  <a:pt x="3924179" y="1454856"/>
                  <a:pt x="3920293" y="1719004"/>
                </a:cubicBezTo>
                <a:cubicBezTo>
                  <a:pt x="3916459" y="1979527"/>
                  <a:pt x="3704833" y="2189062"/>
                  <a:pt x="3444286" y="2190301"/>
                </a:cubicBezTo>
                <a:lnTo>
                  <a:pt x="771947" y="2190301"/>
                </a:lnTo>
                <a:lnTo>
                  <a:pt x="687070" y="2186629"/>
                </a:lnTo>
                <a:cubicBezTo>
                  <a:pt x="345651" y="2171908"/>
                  <a:pt x="80810" y="1883200"/>
                  <a:pt x="95530" y="1541782"/>
                </a:cubicBezTo>
                <a:cubicBezTo>
                  <a:pt x="100932" y="1416495"/>
                  <a:pt x="144273" y="1295808"/>
                  <a:pt x="219811" y="1195710"/>
                </a:cubicBezTo>
                <a:close/>
              </a:path>
            </a:pathLst>
          </a:custGeom>
          <a:noFill/>
          <a:ln w="635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fr-CA"/>
          </a:p>
        </p:txBody>
      </p:sp>
      <p:cxnSp>
        <p:nvCxnSpPr>
          <p:cNvPr id="67" name="Connector: Curved 66">
            <a:extLst>
              <a:ext uri="{FF2B5EF4-FFF2-40B4-BE49-F238E27FC236}">
                <a16:creationId xmlns:a16="http://schemas.microsoft.com/office/drawing/2014/main" id="{3CC4C0E7-8A33-456E-AB9A-19F7E746862F}"/>
              </a:ext>
            </a:extLst>
          </p:cNvPr>
          <p:cNvCxnSpPr>
            <a:cxnSpLocks/>
            <a:stCxn id="19" idx="2"/>
          </p:cNvCxnSpPr>
          <p:nvPr/>
        </p:nvCxnSpPr>
        <p:spPr>
          <a:xfrm rot="16200000" flipH="1">
            <a:off x="3097219" y="2439308"/>
            <a:ext cx="1063551" cy="2093899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Curved 68">
            <a:extLst>
              <a:ext uri="{FF2B5EF4-FFF2-40B4-BE49-F238E27FC236}">
                <a16:creationId xmlns:a16="http://schemas.microsoft.com/office/drawing/2014/main" id="{B868B35F-7240-464D-8632-09E3BE0AA964}"/>
              </a:ext>
            </a:extLst>
          </p:cNvPr>
          <p:cNvCxnSpPr>
            <a:cxnSpLocks/>
            <a:stCxn id="18" idx="2"/>
          </p:cNvCxnSpPr>
          <p:nvPr/>
        </p:nvCxnSpPr>
        <p:spPr>
          <a:xfrm rot="16200000" flipH="1">
            <a:off x="2671813" y="2013902"/>
            <a:ext cx="1063551" cy="2944712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Curved 70">
            <a:extLst>
              <a:ext uri="{FF2B5EF4-FFF2-40B4-BE49-F238E27FC236}">
                <a16:creationId xmlns:a16="http://schemas.microsoft.com/office/drawing/2014/main" id="{F4029B8D-7D2F-4A22-8BE2-A243426A9C77}"/>
              </a:ext>
            </a:extLst>
          </p:cNvPr>
          <p:cNvCxnSpPr>
            <a:cxnSpLocks/>
            <a:stCxn id="15" idx="2"/>
          </p:cNvCxnSpPr>
          <p:nvPr/>
        </p:nvCxnSpPr>
        <p:spPr>
          <a:xfrm rot="16200000" flipH="1">
            <a:off x="2246406" y="1588495"/>
            <a:ext cx="1063551" cy="3795525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Curved 75">
            <a:extLst>
              <a:ext uri="{FF2B5EF4-FFF2-40B4-BE49-F238E27FC236}">
                <a16:creationId xmlns:a16="http://schemas.microsoft.com/office/drawing/2014/main" id="{B0E96370-52C4-45E3-ABB7-F38BD45E9E71}"/>
              </a:ext>
            </a:extLst>
          </p:cNvPr>
          <p:cNvCxnSpPr>
            <a:cxnSpLocks/>
            <a:stCxn id="42" idx="3"/>
          </p:cNvCxnSpPr>
          <p:nvPr/>
        </p:nvCxnSpPr>
        <p:spPr>
          <a:xfrm flipV="1">
            <a:off x="2407184" y="4581322"/>
            <a:ext cx="2725961" cy="1143552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Curved 120">
            <a:extLst>
              <a:ext uri="{FF2B5EF4-FFF2-40B4-BE49-F238E27FC236}">
                <a16:creationId xmlns:a16="http://schemas.microsoft.com/office/drawing/2014/main" id="{7F9B236A-46B9-4CAA-9E1E-846355322AEF}"/>
              </a:ext>
            </a:extLst>
          </p:cNvPr>
          <p:cNvCxnSpPr>
            <a:cxnSpLocks/>
            <a:endCxn id="5" idx="2"/>
          </p:cNvCxnSpPr>
          <p:nvPr/>
        </p:nvCxnSpPr>
        <p:spPr>
          <a:xfrm rot="16200000" flipV="1">
            <a:off x="2142072" y="480253"/>
            <a:ext cx="1958020" cy="4024126"/>
          </a:xfrm>
          <a:prstGeom prst="curvedConnector3">
            <a:avLst>
              <a:gd name="adj1" fmla="val 67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or: Curved 123">
            <a:extLst>
              <a:ext uri="{FF2B5EF4-FFF2-40B4-BE49-F238E27FC236}">
                <a16:creationId xmlns:a16="http://schemas.microsoft.com/office/drawing/2014/main" id="{53FE312B-72AD-4E57-A253-2FFF7B5C59D1}"/>
              </a:ext>
            </a:extLst>
          </p:cNvPr>
          <p:cNvCxnSpPr>
            <a:cxnSpLocks/>
            <a:endCxn id="44" idx="2"/>
          </p:cNvCxnSpPr>
          <p:nvPr/>
        </p:nvCxnSpPr>
        <p:spPr>
          <a:xfrm rot="16200000" flipV="1">
            <a:off x="2766348" y="1104529"/>
            <a:ext cx="1953894" cy="2779700"/>
          </a:xfrm>
          <a:prstGeom prst="curvedConnector3">
            <a:avLst>
              <a:gd name="adj1" fmla="val 7339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47218F2-E193-4C56-B84B-B091AAEC9625}"/>
              </a:ext>
            </a:extLst>
          </p:cNvPr>
          <p:cNvSpPr txBox="1"/>
          <p:nvPr/>
        </p:nvSpPr>
        <p:spPr>
          <a:xfrm>
            <a:off x="2865889" y="836497"/>
            <a:ext cx="1343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Scoreboards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E1A24CB-D856-4574-A0B7-39AB7B963F94}"/>
              </a:ext>
            </a:extLst>
          </p:cNvPr>
          <p:cNvSpPr txBox="1"/>
          <p:nvPr/>
        </p:nvSpPr>
        <p:spPr>
          <a:xfrm>
            <a:off x="2865889" y="2402717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Referee</a:t>
            </a:r>
            <a:br>
              <a:rPr lang="fr-CA" dirty="0"/>
            </a:br>
            <a:r>
              <a:rPr lang="fr-CA" dirty="0"/>
              <a:t>Phone/Tablet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E5E34C6-8717-433B-8843-E4B12A7C146D}"/>
              </a:ext>
            </a:extLst>
          </p:cNvPr>
          <p:cNvSpPr txBox="1"/>
          <p:nvPr/>
        </p:nvSpPr>
        <p:spPr>
          <a:xfrm>
            <a:off x="1487158" y="5997408"/>
            <a:ext cx="99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Marshall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51255E3D-D65B-44CD-BE13-9BD3F23D006B}"/>
              </a:ext>
            </a:extLst>
          </p:cNvPr>
          <p:cNvSpPr txBox="1"/>
          <p:nvPr/>
        </p:nvSpPr>
        <p:spPr>
          <a:xfrm>
            <a:off x="4523041" y="5958783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/>
              <a:t>Announcer</a:t>
            </a:r>
            <a:endParaRPr lang="fr-CA" dirty="0"/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3D4809F-46F2-45AB-9212-B21139D1E38C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5590344" y="4013534"/>
            <a:ext cx="1428916" cy="450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7" name="Graphic 136" descr="Laptop">
            <a:extLst>
              <a:ext uri="{FF2B5EF4-FFF2-40B4-BE49-F238E27FC236}">
                <a16:creationId xmlns:a16="http://schemas.microsoft.com/office/drawing/2014/main" id="{1E7CC159-6195-4D7F-8385-60C99F5407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61351" y="5267674"/>
            <a:ext cx="914400" cy="914400"/>
          </a:xfrm>
          <a:prstGeom prst="rect">
            <a:avLst/>
          </a:prstGeom>
        </p:spPr>
      </p:pic>
      <p:sp>
        <p:nvSpPr>
          <p:cNvPr id="138" name="TextBox 137">
            <a:extLst>
              <a:ext uri="{FF2B5EF4-FFF2-40B4-BE49-F238E27FC236}">
                <a16:creationId xmlns:a16="http://schemas.microsoft.com/office/drawing/2014/main" id="{79F9B87A-2C2D-43BA-8A3D-63A48FBE7D79}"/>
              </a:ext>
            </a:extLst>
          </p:cNvPr>
          <p:cNvSpPr txBox="1"/>
          <p:nvPr/>
        </p:nvSpPr>
        <p:spPr>
          <a:xfrm>
            <a:off x="4706826" y="4246936"/>
            <a:ext cx="89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owlcms</a:t>
            </a:r>
          </a:p>
        </p:txBody>
      </p:sp>
      <p:cxnSp>
        <p:nvCxnSpPr>
          <p:cNvPr id="140" name="Connector: Curved 139">
            <a:extLst>
              <a:ext uri="{FF2B5EF4-FFF2-40B4-BE49-F238E27FC236}">
                <a16:creationId xmlns:a16="http://schemas.microsoft.com/office/drawing/2014/main" id="{0CD263EB-083B-46BB-903A-85F2EB299A85}"/>
              </a:ext>
            </a:extLst>
          </p:cNvPr>
          <p:cNvCxnSpPr>
            <a:stCxn id="137" idx="3"/>
            <a:endCxn id="138" idx="2"/>
          </p:cNvCxnSpPr>
          <p:nvPr/>
        </p:nvCxnSpPr>
        <p:spPr>
          <a:xfrm flipH="1" flipV="1">
            <a:off x="5154577" y="4616268"/>
            <a:ext cx="421174" cy="1108606"/>
          </a:xfrm>
          <a:prstGeom prst="curvedConnector4">
            <a:avLst>
              <a:gd name="adj1" fmla="val -54277"/>
              <a:gd name="adj2" fmla="val 7062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FDFA73C4-2863-4475-A7A2-353585C96372}"/>
              </a:ext>
            </a:extLst>
          </p:cNvPr>
          <p:cNvSpPr txBox="1"/>
          <p:nvPr/>
        </p:nvSpPr>
        <p:spPr>
          <a:xfrm>
            <a:off x="6787713" y="4356637"/>
            <a:ext cx="1377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err="1"/>
              <a:t>publicresults</a:t>
            </a:r>
            <a:endParaRPr lang="fr-CA" dirty="0"/>
          </a:p>
        </p:txBody>
      </p:sp>
      <p:cxnSp>
        <p:nvCxnSpPr>
          <p:cNvPr id="143" name="Connector: Curved 142">
            <a:extLst>
              <a:ext uri="{FF2B5EF4-FFF2-40B4-BE49-F238E27FC236}">
                <a16:creationId xmlns:a16="http://schemas.microsoft.com/office/drawing/2014/main" id="{EA06EC34-A278-408E-A58E-B30BBF510876}"/>
              </a:ext>
            </a:extLst>
          </p:cNvPr>
          <p:cNvCxnSpPr>
            <a:stCxn id="7" idx="3"/>
            <a:endCxn id="37" idx="3"/>
          </p:cNvCxnSpPr>
          <p:nvPr/>
        </p:nvCxnSpPr>
        <p:spPr>
          <a:xfrm flipV="1">
            <a:off x="7933660" y="1492572"/>
            <a:ext cx="140430" cy="2520962"/>
          </a:xfrm>
          <a:prstGeom prst="curvedConnector3">
            <a:avLst>
              <a:gd name="adj1" fmla="val 26278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or: Curved 144">
            <a:extLst>
              <a:ext uri="{FF2B5EF4-FFF2-40B4-BE49-F238E27FC236}">
                <a16:creationId xmlns:a16="http://schemas.microsoft.com/office/drawing/2014/main" id="{A484415C-90E6-46A4-AADF-5FA10C8060A9}"/>
              </a:ext>
            </a:extLst>
          </p:cNvPr>
          <p:cNvCxnSpPr>
            <a:stCxn id="7" idx="3"/>
            <a:endCxn id="39" idx="3"/>
          </p:cNvCxnSpPr>
          <p:nvPr/>
        </p:nvCxnSpPr>
        <p:spPr>
          <a:xfrm flipV="1">
            <a:off x="7933660" y="1513306"/>
            <a:ext cx="1758427" cy="2500228"/>
          </a:xfrm>
          <a:prstGeom prst="curvedConnector3">
            <a:avLst>
              <a:gd name="adj1" fmla="val 113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or: Curved 146">
            <a:extLst>
              <a:ext uri="{FF2B5EF4-FFF2-40B4-BE49-F238E27FC236}">
                <a16:creationId xmlns:a16="http://schemas.microsoft.com/office/drawing/2014/main" id="{B989D948-7F2D-448F-A124-1CB1BA2F7C27}"/>
              </a:ext>
            </a:extLst>
          </p:cNvPr>
          <p:cNvCxnSpPr>
            <a:stCxn id="7" idx="3"/>
            <a:endCxn id="40" idx="3"/>
          </p:cNvCxnSpPr>
          <p:nvPr/>
        </p:nvCxnSpPr>
        <p:spPr>
          <a:xfrm flipV="1">
            <a:off x="7933660" y="1492572"/>
            <a:ext cx="3376425" cy="2520962"/>
          </a:xfrm>
          <a:prstGeom prst="curvedConnector3">
            <a:avLst>
              <a:gd name="adj1" fmla="val 10677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5A244197-E699-467A-86C9-DD6E0E07D150}"/>
              </a:ext>
            </a:extLst>
          </p:cNvPr>
          <p:cNvSpPr txBox="1"/>
          <p:nvPr/>
        </p:nvSpPr>
        <p:spPr>
          <a:xfrm>
            <a:off x="7210721" y="769313"/>
            <a:ext cx="78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/>
              <a:t>Gym 1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4FE2E93B-7061-4A86-A914-6E8C6F0BC6D2}"/>
              </a:ext>
            </a:extLst>
          </p:cNvPr>
          <p:cNvSpPr txBox="1"/>
          <p:nvPr/>
        </p:nvSpPr>
        <p:spPr>
          <a:xfrm>
            <a:off x="8812873" y="769313"/>
            <a:ext cx="78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/>
              <a:t>Gym 2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468E77DA-A9D0-4A30-B55D-EB44D4712FA8}"/>
              </a:ext>
            </a:extLst>
          </p:cNvPr>
          <p:cNvSpPr txBox="1"/>
          <p:nvPr/>
        </p:nvSpPr>
        <p:spPr>
          <a:xfrm>
            <a:off x="10430870" y="769313"/>
            <a:ext cx="78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i="1" dirty="0"/>
              <a:t>Gym 3</a:t>
            </a:r>
          </a:p>
        </p:txBody>
      </p:sp>
    </p:spTree>
    <p:extLst>
      <p:ext uri="{BB962C8B-B14F-4D97-AF65-F5344CB8AC3E}">
        <p14:creationId xmlns:p14="http://schemas.microsoft.com/office/powerpoint/2010/main" val="3010317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52</Words>
  <Application>Microsoft Office PowerPoint</Application>
  <PresentationFormat>Widescreen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Jean-François Lamy</dc:creator>
  <cp:lastModifiedBy>Jean-François Lamy</cp:lastModifiedBy>
  <cp:revision>9</cp:revision>
  <dcterms:created xsi:type="dcterms:W3CDTF">2020-07-05T19:05:46Z</dcterms:created>
  <dcterms:modified xsi:type="dcterms:W3CDTF">2020-07-05T20:20:39Z</dcterms:modified>
</cp:coreProperties>
</file>