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656E577-7053-4ABD-9B6D-72CF8E60D896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34296-752D-4251-9B87-13DBB7D93902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C04E0-7EB7-4D17-9170-616AF8529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27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0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2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0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9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1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7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5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8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5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92506" y="228601"/>
            <a:ext cx="3356810" cy="56067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305614" y="1542427"/>
            <a:ext cx="2363657" cy="9008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dirty="0" smtClean="0">
                <a:latin typeface="+mj-lt"/>
              </a:rPr>
              <a:t>   </a:t>
            </a:r>
            <a:endParaRPr lang="en-US" sz="54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505" y="534006"/>
            <a:ext cx="4620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A</a:t>
            </a:r>
            <a:endParaRPr lang="en-US" sz="4800" dirty="0"/>
          </a:p>
        </p:txBody>
      </p:sp>
      <p:sp>
        <p:nvSpPr>
          <p:cNvPr id="18" name="Right Arrow 17"/>
          <p:cNvSpPr/>
          <p:nvPr/>
        </p:nvSpPr>
        <p:spPr>
          <a:xfrm>
            <a:off x="287183" y="2696055"/>
            <a:ext cx="2406049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87702" y="2365409"/>
            <a:ext cx="43848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Ledger </a:t>
            </a:r>
            <a:b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inter-</a:t>
            </a:r>
            <a:b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action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8695" y="2903202"/>
            <a:ext cx="9372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T</a:t>
            </a:r>
            <a:r>
              <a:rPr lang="en-AS" sz="5400" b="1" baseline="-25000" dirty="0" smtClean="0"/>
              <a:t>1</a:t>
            </a:r>
            <a:endParaRPr lang="en-US" sz="5400" b="1" dirty="0"/>
          </a:p>
          <a:p>
            <a:endParaRPr lang="en-US" sz="6000" dirty="0"/>
          </a:p>
        </p:txBody>
      </p:sp>
      <p:sp>
        <p:nvSpPr>
          <p:cNvPr id="43" name="Rounded Rectangle 42"/>
          <p:cNvSpPr/>
          <p:nvPr/>
        </p:nvSpPr>
        <p:spPr>
          <a:xfrm>
            <a:off x="6381028" y="228601"/>
            <a:ext cx="5683532" cy="56067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404368" y="493701"/>
            <a:ext cx="376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</a:t>
            </a:r>
            <a:r>
              <a:rPr lang="en-US" sz="4800" dirty="0" smtClean="0"/>
              <a:t>B</a:t>
            </a:r>
            <a:endParaRPr lang="en-US" sz="4800" dirty="0"/>
          </a:p>
        </p:txBody>
      </p:sp>
      <p:sp>
        <p:nvSpPr>
          <p:cNvPr id="47" name="Right Arrow 46"/>
          <p:cNvSpPr/>
          <p:nvPr/>
        </p:nvSpPr>
        <p:spPr>
          <a:xfrm>
            <a:off x="6736364" y="1733242"/>
            <a:ext cx="5009095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7133392" y="1999450"/>
            <a:ext cx="52958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T</a:t>
            </a:r>
            <a:r>
              <a:rPr lang="en-US" sz="4800" b="1" baseline="-25000" dirty="0" smtClean="0"/>
              <a:t>2</a:t>
            </a:r>
            <a:r>
              <a:rPr lang="en-US" sz="4800" b="1" dirty="0" smtClean="0"/>
              <a:t>(O</a:t>
            </a:r>
            <a:r>
              <a:rPr lang="en-US" sz="4800" b="1" baseline="-25000" dirty="0" smtClean="0"/>
              <a:t>1</a:t>
            </a:r>
            <a:r>
              <a:rPr lang="en-US" sz="4800" b="1" dirty="0" smtClean="0"/>
              <a:t>||T</a:t>
            </a:r>
            <a:r>
              <a:rPr lang="en-US" sz="4800" b="1" baseline="-25000" dirty="0" smtClean="0"/>
              <a:t>1</a:t>
            </a:r>
            <a:r>
              <a:rPr lang="en-US" sz="4800" b="1" dirty="0" smtClean="0"/>
              <a:t>||E</a:t>
            </a:r>
            <a:r>
              <a:rPr lang="en-US" sz="4800" b="1" baseline="-25000" dirty="0" smtClean="0"/>
              <a:t>1</a:t>
            </a:r>
            <a:r>
              <a:rPr lang="en-US" sz="4800" b="1" dirty="0" smtClean="0"/>
              <a:t>)</a:t>
            </a:r>
            <a:endParaRPr lang="en-US" sz="4800" b="1" dirty="0"/>
          </a:p>
          <a:p>
            <a:endParaRPr lang="en-US" sz="6000" dirty="0"/>
          </a:p>
        </p:txBody>
      </p:sp>
      <p:sp>
        <p:nvSpPr>
          <p:cNvPr id="4" name="12-Point Star 3"/>
          <p:cNvSpPr/>
          <p:nvPr/>
        </p:nvSpPr>
        <p:spPr>
          <a:xfrm>
            <a:off x="292709" y="4151120"/>
            <a:ext cx="2394995" cy="1442761"/>
          </a:xfrm>
          <a:prstGeom prst="star1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021602" y="4400613"/>
            <a:ext cx="9372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E</a:t>
            </a:r>
            <a:r>
              <a:rPr lang="en-AS" sz="5400" b="1" baseline="-25000" dirty="0" smtClean="0"/>
              <a:t>1</a:t>
            </a:r>
            <a:endParaRPr lang="en-US" sz="5400" b="1" dirty="0"/>
          </a:p>
          <a:p>
            <a:endParaRPr lang="en-US" sz="6000" dirty="0"/>
          </a:p>
        </p:txBody>
      </p:sp>
      <p:sp>
        <p:nvSpPr>
          <p:cNvPr id="26" name="12-Point Star 25"/>
          <p:cNvSpPr/>
          <p:nvPr/>
        </p:nvSpPr>
        <p:spPr>
          <a:xfrm>
            <a:off x="6490428" y="3391522"/>
            <a:ext cx="5548249" cy="1932421"/>
          </a:xfrm>
          <a:prstGeom prst="star1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404368" y="3906993"/>
            <a:ext cx="48670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E</a:t>
            </a:r>
            <a:r>
              <a:rPr lang="en-US" sz="4800" b="1" baseline="-25000" dirty="0" smtClean="0"/>
              <a:t>2</a:t>
            </a:r>
            <a:r>
              <a:rPr lang="en-US" sz="4800" b="1" dirty="0" smtClean="0"/>
              <a:t>(O</a:t>
            </a:r>
            <a:r>
              <a:rPr lang="en-US" sz="4800" b="1" baseline="-25000" dirty="0" smtClean="0"/>
              <a:t>1</a:t>
            </a:r>
            <a:r>
              <a:rPr lang="en-US" sz="4800" b="1" dirty="0" smtClean="0"/>
              <a:t>||T</a:t>
            </a:r>
            <a:r>
              <a:rPr lang="en-US" sz="4800" b="1" baseline="-25000" dirty="0" smtClean="0"/>
              <a:t>1</a:t>
            </a:r>
            <a:r>
              <a:rPr lang="en-US" sz="4800" b="1" dirty="0" smtClean="0"/>
              <a:t>||E</a:t>
            </a:r>
            <a:r>
              <a:rPr lang="en-US" sz="4800" b="1" baseline="-25000" dirty="0" smtClean="0"/>
              <a:t>1</a:t>
            </a:r>
            <a:r>
              <a:rPr lang="en-US" sz="4800" b="1" dirty="0" smtClean="0"/>
              <a:t>)</a:t>
            </a:r>
            <a:endParaRPr lang="en-US" sz="4800" b="1" dirty="0"/>
          </a:p>
          <a:p>
            <a:endParaRPr lang="en-US" sz="60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716186" y="2669195"/>
            <a:ext cx="664841" cy="692559"/>
          </a:xfrm>
          <a:prstGeom prst="straightConnector1">
            <a:avLst/>
          </a:prstGeom>
          <a:ln w="165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716186" y="3468664"/>
            <a:ext cx="806604" cy="642307"/>
          </a:xfrm>
          <a:prstGeom prst="straightConnector1">
            <a:avLst/>
          </a:prstGeom>
          <a:ln w="165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861939" y="1955181"/>
            <a:ext cx="1202516" cy="1217697"/>
          </a:xfrm>
          <a:prstGeom prst="straightConnector1">
            <a:avLst/>
          </a:prstGeom>
          <a:ln w="165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772731" y="3395690"/>
            <a:ext cx="1291724" cy="0"/>
          </a:xfrm>
          <a:prstGeom prst="straightConnector1">
            <a:avLst/>
          </a:prstGeom>
          <a:ln w="165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2787907" y="3618503"/>
            <a:ext cx="1276548" cy="1253997"/>
          </a:xfrm>
          <a:prstGeom prst="straightConnector1">
            <a:avLst/>
          </a:prstGeom>
          <a:ln w="165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66624" y="1508324"/>
            <a:ext cx="9372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O</a:t>
            </a:r>
            <a:r>
              <a:rPr lang="en-AS" sz="5400" b="1" baseline="-25000" dirty="0" smtClean="0"/>
              <a:t>1</a:t>
            </a:r>
            <a:endParaRPr lang="en-US" sz="5400" b="1" dirty="0"/>
          </a:p>
          <a:p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1553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24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Doris Christine Benda</dc:creator>
  <cp:lastModifiedBy>Doris Christine Benda</cp:lastModifiedBy>
  <cp:revision>18</cp:revision>
  <dcterms:created xsi:type="dcterms:W3CDTF">2020-06-30T15:24:42Z</dcterms:created>
  <dcterms:modified xsi:type="dcterms:W3CDTF">2020-07-02T14:06:59Z</dcterms:modified>
</cp:coreProperties>
</file>