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378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68B1-574E-4E17-884F-7934BE9DB4D1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65BC-6A47-4B06-BBEE-4046F23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80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68B1-574E-4E17-884F-7934BE9DB4D1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65BC-6A47-4B06-BBEE-4046F23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335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68B1-574E-4E17-884F-7934BE9DB4D1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65BC-6A47-4B06-BBEE-4046F23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45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68B1-574E-4E17-884F-7934BE9DB4D1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65BC-6A47-4B06-BBEE-4046F23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608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68B1-574E-4E17-884F-7934BE9DB4D1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65BC-6A47-4B06-BBEE-4046F23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088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68B1-574E-4E17-884F-7934BE9DB4D1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65BC-6A47-4B06-BBEE-4046F23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259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68B1-574E-4E17-884F-7934BE9DB4D1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65BC-6A47-4B06-BBEE-4046F23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452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68B1-574E-4E17-884F-7934BE9DB4D1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65BC-6A47-4B06-BBEE-4046F23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805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68B1-574E-4E17-884F-7934BE9DB4D1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65BC-6A47-4B06-BBEE-4046F23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03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68B1-574E-4E17-884F-7934BE9DB4D1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65BC-6A47-4B06-BBEE-4046F23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17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68B1-574E-4E17-884F-7934BE9DB4D1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865BC-6A47-4B06-BBEE-4046F23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48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768B1-574E-4E17-884F-7934BE9DB4D1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865BC-6A47-4B06-BBEE-4046F231C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686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26268" y="1628800"/>
            <a:ext cx="803432" cy="3600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 err="1" smtClean="0"/>
              <a:t>CanBus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5129821" y="2924944"/>
            <a:ext cx="1512168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 err="1" smtClean="0"/>
              <a:t>Configuration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5853344" y="1954992"/>
            <a:ext cx="1080120" cy="360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 err="1" smtClean="0"/>
              <a:t>CanFrame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5580112" y="3645024"/>
            <a:ext cx="1959004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 err="1" smtClean="0"/>
              <a:t>CanFrameDefination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3982375" y="4365144"/>
            <a:ext cx="1525729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 err="1" smtClean="0"/>
              <a:t>FilehandlerKcd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5886886" y="4708376"/>
            <a:ext cx="1926455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 err="1" smtClean="0"/>
              <a:t>CanSignalDefination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1619672" y="2780928"/>
            <a:ext cx="2664296" cy="360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 err="1"/>
              <a:t>SocketCanRawInterface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5732512" y="3797424"/>
            <a:ext cx="1959004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 err="1" smtClean="0"/>
              <a:t>CanFrameDefination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5884912" y="3949824"/>
            <a:ext cx="1959004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 err="1" smtClean="0"/>
              <a:t>CanFrameDefination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6037312" y="4102224"/>
            <a:ext cx="1959004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 err="1" smtClean="0"/>
              <a:t>CanFrameDefination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6039286" y="4860776"/>
            <a:ext cx="1926455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 err="1" smtClean="0"/>
              <a:t>CanSignalDefination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6191686" y="5013176"/>
            <a:ext cx="1926455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 err="1" smtClean="0"/>
              <a:t>CanSignalDefination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6344086" y="5165576"/>
            <a:ext cx="1926455" cy="3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 err="1" smtClean="0"/>
              <a:t>CanSignalDefination</a:t>
            </a:r>
            <a:endParaRPr lang="en-US" sz="1600" dirty="0"/>
          </a:p>
        </p:txBody>
      </p:sp>
      <p:cxnSp>
        <p:nvCxnSpPr>
          <p:cNvPr id="3" name="Straight Connector 2"/>
          <p:cNvCxnSpPr>
            <a:stCxn id="16" idx="2"/>
            <a:endCxn id="12" idx="0"/>
          </p:cNvCxnSpPr>
          <p:nvPr/>
        </p:nvCxnSpPr>
        <p:spPr>
          <a:xfrm flipH="1">
            <a:off x="6850114" y="4462224"/>
            <a:ext cx="166700" cy="246152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6" idx="2"/>
          </p:cNvCxnSpPr>
          <p:nvPr/>
        </p:nvCxnSpPr>
        <p:spPr>
          <a:xfrm>
            <a:off x="7016814" y="4462224"/>
            <a:ext cx="0" cy="398552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6" idx="2"/>
            <a:endCxn id="18" idx="0"/>
          </p:cNvCxnSpPr>
          <p:nvPr/>
        </p:nvCxnSpPr>
        <p:spPr>
          <a:xfrm>
            <a:off x="7016814" y="4462224"/>
            <a:ext cx="138100" cy="550952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6" idx="2"/>
            <a:endCxn id="19" idx="0"/>
          </p:cNvCxnSpPr>
          <p:nvPr/>
        </p:nvCxnSpPr>
        <p:spPr>
          <a:xfrm>
            <a:off x="7016814" y="4462224"/>
            <a:ext cx="290500" cy="703352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7" idx="2"/>
            <a:endCxn id="10" idx="0"/>
          </p:cNvCxnSpPr>
          <p:nvPr/>
        </p:nvCxnSpPr>
        <p:spPr>
          <a:xfrm>
            <a:off x="5885905" y="3284944"/>
            <a:ext cx="673709" cy="36008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7" idx="2"/>
            <a:endCxn id="14" idx="0"/>
          </p:cNvCxnSpPr>
          <p:nvPr/>
        </p:nvCxnSpPr>
        <p:spPr>
          <a:xfrm>
            <a:off x="5885905" y="3284944"/>
            <a:ext cx="826109" cy="51248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6" idx="0"/>
            <a:endCxn id="7" idx="2"/>
          </p:cNvCxnSpPr>
          <p:nvPr/>
        </p:nvCxnSpPr>
        <p:spPr>
          <a:xfrm flipH="1" flipV="1">
            <a:off x="5885905" y="3284944"/>
            <a:ext cx="1130909" cy="81728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7" idx="2"/>
            <a:endCxn id="15" idx="0"/>
          </p:cNvCxnSpPr>
          <p:nvPr/>
        </p:nvCxnSpPr>
        <p:spPr>
          <a:xfrm>
            <a:off x="5885905" y="3284944"/>
            <a:ext cx="978509" cy="66488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1" idx="0"/>
            <a:endCxn id="7" idx="2"/>
          </p:cNvCxnSpPr>
          <p:nvPr/>
        </p:nvCxnSpPr>
        <p:spPr>
          <a:xfrm flipV="1">
            <a:off x="4745240" y="3284944"/>
            <a:ext cx="1140665" cy="108020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5" idx="2"/>
            <a:endCxn id="7" idx="0"/>
          </p:cNvCxnSpPr>
          <p:nvPr/>
        </p:nvCxnSpPr>
        <p:spPr>
          <a:xfrm>
            <a:off x="4427984" y="1988840"/>
            <a:ext cx="1457921" cy="93610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9" idx="0"/>
            <a:endCxn id="5" idx="2"/>
          </p:cNvCxnSpPr>
          <p:nvPr/>
        </p:nvCxnSpPr>
        <p:spPr>
          <a:xfrm flipV="1">
            <a:off x="3167844" y="1988840"/>
            <a:ext cx="1260140" cy="288032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13" idx="0"/>
            <a:endCxn id="5" idx="2"/>
          </p:cNvCxnSpPr>
          <p:nvPr/>
        </p:nvCxnSpPr>
        <p:spPr>
          <a:xfrm flipV="1">
            <a:off x="2951820" y="1988840"/>
            <a:ext cx="1476164" cy="792088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835696" y="2276872"/>
            <a:ext cx="2664296" cy="360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 err="1" smtClean="0"/>
              <a:t>SocketCanBcmInterface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71594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Semcon 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Jonas Berg</dc:creator>
  <cp:lastModifiedBy>Jonas Berg</cp:lastModifiedBy>
  <cp:revision>6</cp:revision>
  <dcterms:created xsi:type="dcterms:W3CDTF">2015-09-22T07:36:26Z</dcterms:created>
  <dcterms:modified xsi:type="dcterms:W3CDTF">2015-09-22T18:22:50Z</dcterms:modified>
</cp:coreProperties>
</file>